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15"/>
  </p:notesMasterIdLst>
  <p:sldIdLst>
    <p:sldId id="256" r:id="rId2"/>
    <p:sldId id="257" r:id="rId3"/>
    <p:sldId id="258" r:id="rId4"/>
    <p:sldId id="259" r:id="rId5"/>
    <p:sldId id="379" r:id="rId6"/>
    <p:sldId id="380" r:id="rId7"/>
    <p:sldId id="262" r:id="rId8"/>
    <p:sldId id="263" r:id="rId9"/>
    <p:sldId id="264" r:id="rId10"/>
    <p:sldId id="265" r:id="rId11"/>
    <p:sldId id="266" r:id="rId12"/>
    <p:sldId id="267" r:id="rId13"/>
    <p:sldId id="268" r:id="rId14"/>
  </p:sldIdLst>
  <p:sldSz cx="18288000" cy="10287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18" roundtripDataSignature="AMtx7mi5GM8LlP47GsSL08d5tEAsxtTVfw=="/>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08"/>
    <p:restoredTop sz="94672"/>
  </p:normalViewPr>
  <p:slideViewPr>
    <p:cSldViewPr snapToGrid="0">
      <p:cViewPr varScale="1">
        <p:scale>
          <a:sx n="63" d="100"/>
          <a:sy n="63" d="100"/>
        </p:scale>
        <p:origin x="608" y="1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customschemas.google.com/relationships/presentationmetadata" Target="metadata"/><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Google Shape;152;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sz="1500" i="1" dirty="0"/>
          </a:p>
        </p:txBody>
      </p:sp>
      <p:sp>
        <p:nvSpPr>
          <p:cNvPr id="153" name="Google Shape;153;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5"/>
        <p:cNvGrpSpPr/>
        <p:nvPr/>
      </p:nvGrpSpPr>
      <p:grpSpPr>
        <a:xfrm>
          <a:off x="0" y="0"/>
          <a:ext cx="0" cy="0"/>
          <a:chOff x="0" y="0"/>
          <a:chExt cx="0" cy="0"/>
        </a:xfrm>
      </p:grpSpPr>
      <p:sp>
        <p:nvSpPr>
          <p:cNvPr id="236" name="Google Shape;236;p4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37" name="Google Shape;237;p4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1"/>
        <p:cNvGrpSpPr/>
        <p:nvPr/>
      </p:nvGrpSpPr>
      <p:grpSpPr>
        <a:xfrm>
          <a:off x="0" y="0"/>
          <a:ext cx="0" cy="0"/>
          <a:chOff x="0" y="0"/>
          <a:chExt cx="0" cy="0"/>
        </a:xfrm>
      </p:grpSpPr>
      <p:sp>
        <p:nvSpPr>
          <p:cNvPr id="242" name="Google Shape;242;p4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43" name="Google Shape;243;p4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6"/>
        <p:cNvGrpSpPr/>
        <p:nvPr/>
      </p:nvGrpSpPr>
      <p:grpSpPr>
        <a:xfrm>
          <a:off x="0" y="0"/>
          <a:ext cx="0" cy="0"/>
          <a:chOff x="0" y="0"/>
          <a:chExt cx="0" cy="0"/>
        </a:xfrm>
      </p:grpSpPr>
      <p:sp>
        <p:nvSpPr>
          <p:cNvPr id="157" name="Google Shape;157;p3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8" name="Google Shape;158;p35:notes"/>
          <p:cNvSpPr txBox="1">
            <a:spLocks noGrp="1"/>
          </p:cNvSpPr>
          <p:nvPr>
            <p:ph type="body" idx="1"/>
          </p:nvPr>
        </p:nvSpPr>
        <p:spPr>
          <a:xfrm>
            <a:off x="685800" y="4400549"/>
            <a:ext cx="5486400" cy="4284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59" name="Google Shape;159;p3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2</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Google Shape;164;p3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65" name="Google Shape;165;p3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9"/>
        <p:cNvGrpSpPr/>
        <p:nvPr/>
      </p:nvGrpSpPr>
      <p:grpSpPr>
        <a:xfrm>
          <a:off x="0" y="0"/>
          <a:ext cx="0" cy="0"/>
          <a:chOff x="0" y="0"/>
          <a:chExt cx="0" cy="0"/>
        </a:xfrm>
      </p:grpSpPr>
      <p:sp>
        <p:nvSpPr>
          <p:cNvPr id="170" name="Google Shape;170;p3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1" name="Google Shape;171;p3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t>If SFM is higher than a machine spindle is capable of running, use the maximum RPM of spindle and refer to the tooling manufacturers IPT recommendations</a:t>
            </a:r>
            <a:endParaRPr/>
          </a:p>
        </p:txBody>
      </p:sp>
      <p:sp>
        <p:nvSpPr>
          <p:cNvPr id="172" name="Google Shape;172;p3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8"/>
        <p:cNvGrpSpPr/>
        <p:nvPr/>
      </p:nvGrpSpPr>
      <p:grpSpPr>
        <a:xfrm>
          <a:off x="0" y="0"/>
          <a:ext cx="0" cy="0"/>
          <a:chOff x="0" y="0"/>
          <a:chExt cx="0" cy="0"/>
        </a:xfrm>
      </p:grpSpPr>
      <p:sp>
        <p:nvSpPr>
          <p:cNvPr id="189" name="Google Shape;189;p4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0" name="Google Shape;190;p4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t>Traditional roughing rules of thumb are ½ of the tool diameter for cutting depth and 75% to 90% of the tool diameter for stepover </a:t>
            </a:r>
            <a:endParaRPr/>
          </a:p>
          <a:p>
            <a:pPr marL="0" lvl="0" indent="0" algn="l" rtl="0">
              <a:lnSpc>
                <a:spcPct val="100000"/>
              </a:lnSpc>
              <a:spcBef>
                <a:spcPts val="0"/>
              </a:spcBef>
              <a:spcAft>
                <a:spcPts val="0"/>
              </a:spcAft>
              <a:buSzPts val="1400"/>
              <a:buNone/>
            </a:pPr>
            <a:r>
              <a:rPr lang="en-US"/>
              <a:t>High efficiency roughing rules of thumb are 2x tool diameter for cutting depth and 20% of the tool diameter for stepover</a:t>
            </a:r>
            <a:endParaRPr/>
          </a:p>
        </p:txBody>
      </p:sp>
      <p:sp>
        <p:nvSpPr>
          <p:cNvPr id="191" name="Google Shape;191;p4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7</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5"/>
        <p:cNvGrpSpPr/>
        <p:nvPr/>
      </p:nvGrpSpPr>
      <p:grpSpPr>
        <a:xfrm>
          <a:off x="0" y="0"/>
          <a:ext cx="0" cy="0"/>
          <a:chOff x="0" y="0"/>
          <a:chExt cx="0" cy="0"/>
        </a:xfrm>
      </p:grpSpPr>
      <p:sp>
        <p:nvSpPr>
          <p:cNvPr id="196" name="Google Shape;196;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7" name="Google Shape;197;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t>Representation of traditional roughing vs high efficiency roughing showing how the toolpath varies when entering tight corners</a:t>
            </a:r>
            <a:endParaRPr/>
          </a:p>
          <a:p>
            <a:pPr marL="0" lvl="0" indent="0" algn="l" rtl="0">
              <a:lnSpc>
                <a:spcPct val="100000"/>
              </a:lnSpc>
              <a:spcBef>
                <a:spcPts val="0"/>
              </a:spcBef>
              <a:spcAft>
                <a:spcPts val="0"/>
              </a:spcAft>
              <a:buSzPts val="1400"/>
              <a:buNone/>
            </a:pPr>
            <a:r>
              <a:rPr lang="en-US"/>
              <a:t>Traditional roughing offsets the shape in the amount of stepover the users specified. </a:t>
            </a:r>
            <a:endParaRPr/>
          </a:p>
          <a:p>
            <a:pPr marL="0" lvl="0" indent="0" algn="l" rtl="0">
              <a:lnSpc>
                <a:spcPct val="100000"/>
              </a:lnSpc>
              <a:spcBef>
                <a:spcPts val="0"/>
              </a:spcBef>
              <a:spcAft>
                <a:spcPts val="0"/>
              </a:spcAft>
              <a:buSzPts val="1400"/>
              <a:buNone/>
            </a:pPr>
            <a:r>
              <a:rPr lang="en-US"/>
              <a:t>High Efficiency Roughing (Adaptive Clearing) maintains a constant cutter engagement and monitors tool engagement angle. </a:t>
            </a:r>
            <a:endParaRPr/>
          </a:p>
          <a:p>
            <a:pPr marL="0" lvl="0" indent="0" algn="l" rtl="0">
              <a:lnSpc>
                <a:spcPct val="100000"/>
              </a:lnSpc>
              <a:spcBef>
                <a:spcPts val="0"/>
              </a:spcBef>
              <a:spcAft>
                <a:spcPts val="0"/>
              </a:spcAft>
              <a:buSzPts val="1400"/>
              <a:buNone/>
            </a:pPr>
            <a:r>
              <a:rPr lang="en-US"/>
              <a:t>Optimal load is used instead of stepover with adaptive clearing because the stepover may be reduced in tight corners to maintain tool engagement angle </a:t>
            </a:r>
            <a:endParaRPr/>
          </a:p>
        </p:txBody>
      </p:sp>
      <p:sp>
        <p:nvSpPr>
          <p:cNvPr id="198" name="Google Shape;198;p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8</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5"/>
        <p:cNvGrpSpPr/>
        <p:nvPr/>
      </p:nvGrpSpPr>
      <p:grpSpPr>
        <a:xfrm>
          <a:off x="0" y="0"/>
          <a:ext cx="0" cy="0"/>
          <a:chOff x="0" y="0"/>
          <a:chExt cx="0" cy="0"/>
        </a:xfrm>
      </p:grpSpPr>
      <p:sp>
        <p:nvSpPr>
          <p:cNvPr id="206" name="Google Shape;206;p4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7" name="Google Shape;207;p4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t>Representation showing the cutting path changing from a desired cutter engagement angle to a full slotting toolpath for traditional roughing. </a:t>
            </a:r>
            <a:endParaRPr/>
          </a:p>
          <a:p>
            <a:pPr marL="0" lvl="0" indent="0" algn="l" rtl="0">
              <a:lnSpc>
                <a:spcPct val="100000"/>
              </a:lnSpc>
              <a:spcBef>
                <a:spcPts val="0"/>
              </a:spcBef>
              <a:spcAft>
                <a:spcPts val="0"/>
              </a:spcAft>
              <a:buSzPts val="1400"/>
              <a:buNone/>
            </a:pPr>
            <a:r>
              <a:rPr lang="en-US"/>
              <a:t>Representation showing how adaptive clearing maintains the constant tool engagement angle instead of becoming a full slotting toolpath </a:t>
            </a:r>
            <a:endParaRPr/>
          </a:p>
        </p:txBody>
      </p:sp>
      <p:sp>
        <p:nvSpPr>
          <p:cNvPr id="208" name="Google Shape;208;p4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9</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Google Shape;216;p4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7" name="Google Shape;217;p4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t>Traditional roughing uses wears out the tip of the tool leaving much of the tool unused when the tip of the tool is worn out</a:t>
            </a:r>
            <a:endParaRPr/>
          </a:p>
          <a:p>
            <a:pPr marL="0" lvl="0" indent="0" algn="l" rtl="0">
              <a:lnSpc>
                <a:spcPct val="100000"/>
              </a:lnSpc>
              <a:spcBef>
                <a:spcPts val="0"/>
              </a:spcBef>
              <a:spcAft>
                <a:spcPts val="0"/>
              </a:spcAft>
              <a:buSzPts val="1400"/>
              <a:buNone/>
            </a:pPr>
            <a:r>
              <a:rPr lang="en-US"/>
              <a:t>The distance from fulcrum of the tool to the tip of the tool leads to increased tool deflection</a:t>
            </a:r>
            <a:endParaRPr/>
          </a:p>
        </p:txBody>
      </p:sp>
      <p:sp>
        <p:nvSpPr>
          <p:cNvPr id="218" name="Google Shape;218;p4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10</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Google Shape;226;p4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7" name="Google Shape;227;p4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t>Adaptive clearing takes a much deeper depth of cut with a smaller width of cut allowing the majority of the cutting flutes to be used</a:t>
            </a:r>
            <a:endParaRPr/>
          </a:p>
          <a:p>
            <a:pPr marL="0" lvl="0" indent="0" algn="l" rtl="0">
              <a:lnSpc>
                <a:spcPct val="100000"/>
              </a:lnSpc>
              <a:spcBef>
                <a:spcPts val="0"/>
              </a:spcBef>
              <a:spcAft>
                <a:spcPts val="0"/>
              </a:spcAft>
              <a:buSzPts val="1400"/>
              <a:buNone/>
            </a:pPr>
            <a:r>
              <a:rPr lang="en-US"/>
              <a:t>Longer tool life since the entire tool is used</a:t>
            </a:r>
            <a:endParaRPr/>
          </a:p>
          <a:p>
            <a:pPr marL="0" lvl="0" indent="0" algn="l" rtl="0">
              <a:lnSpc>
                <a:spcPct val="100000"/>
              </a:lnSpc>
              <a:spcBef>
                <a:spcPts val="0"/>
              </a:spcBef>
              <a:spcAft>
                <a:spcPts val="0"/>
              </a:spcAft>
              <a:buSzPts val="1400"/>
              <a:buNone/>
            </a:pPr>
            <a:r>
              <a:rPr lang="en-US"/>
              <a:t>Less tool deflection since the the cutting surfaces of the tool are closer to the fulcrum </a:t>
            </a:r>
            <a:endParaRPr/>
          </a:p>
        </p:txBody>
      </p:sp>
      <p:sp>
        <p:nvSpPr>
          <p:cNvPr id="228" name="Google Shape;228;p4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11</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13"/>
        <p:cNvGrpSpPr/>
        <p:nvPr/>
      </p:nvGrpSpPr>
      <p:grpSpPr>
        <a:xfrm>
          <a:off x="0" y="0"/>
          <a:ext cx="0" cy="0"/>
          <a:chOff x="0" y="0"/>
          <a:chExt cx="0" cy="0"/>
        </a:xfrm>
      </p:grpSpPr>
      <p:sp>
        <p:nvSpPr>
          <p:cNvPr id="14" name="Google Shape;14;p9"/>
          <p:cNvSpPr txBox="1">
            <a:spLocks noGrp="1"/>
          </p:cNvSpPr>
          <p:nvPr>
            <p:ph type="ftr" idx="11"/>
          </p:nvPr>
        </p:nvSpPr>
        <p:spPr>
          <a:xfrm>
            <a:off x="9144001" y="9715500"/>
            <a:ext cx="8772526" cy="304800"/>
          </a:xfrm>
          <a:prstGeom prst="rect">
            <a:avLst/>
          </a:prstGeom>
          <a:noFill/>
          <a:ln>
            <a:noFill/>
          </a:ln>
        </p:spPr>
        <p:txBody>
          <a:bodyPr spcFirstLastPara="1" wrap="square" lIns="0" tIns="0" rIns="0" bIns="0" anchor="b"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p:fade/>
      </p:transition>
    </mc:Fallback>
  </mc:AlternateContent>
  <p:extLst>
    <p:ext uri="{DCECCB84-F9BA-43D5-87BE-67443E8EF086}">
      <p15:sldGuideLst xmlns:p15="http://schemas.microsoft.com/office/powerpoint/2012/main">
        <p15:guide id="1" pos="3024">
          <p15:clr>
            <a:srgbClr val="FDE53C"/>
          </p15:clr>
        </p15:guide>
        <p15:guide id="2" pos="5592">
          <p15:clr>
            <a:srgbClr val="FDE53C"/>
          </p15:clr>
        </p15:guide>
        <p15:guide id="3" pos="5926">
          <p15:clr>
            <a:srgbClr val="FDE53C"/>
          </p15:clr>
        </p15:guide>
        <p15:guide id="4" pos="8490">
          <p15:clr>
            <a:srgbClr val="FDE53C"/>
          </p15:clr>
        </p15:guide>
        <p15:guide id="5" pos="3934">
          <p15:clr>
            <a:srgbClr val="5ACBF0"/>
          </p15:clr>
        </p15:guide>
        <p15:guide id="6" pos="7584">
          <p15:clr>
            <a:srgbClr val="5ACBF0"/>
          </p15:clr>
        </p15:guide>
        <p15:guide id="7" pos="3760">
          <p15:clr>
            <a:srgbClr val="5ACBF0"/>
          </p15:clr>
        </p15:guide>
        <p15:guide id="8" pos="4108">
          <p15:clr>
            <a:srgbClr val="5ACBF0"/>
          </p15:clr>
        </p15:guide>
        <p15:guide id="9" pos="7758">
          <p15:clr>
            <a:srgbClr val="5ACBF0"/>
          </p15:clr>
        </p15:guide>
        <p15:guide id="10" pos="7410">
          <p15:clr>
            <a:srgbClr val="5ACBF0"/>
          </p15:clr>
        </p15:guide>
        <p15:guide id="11" pos="3198">
          <p15:clr>
            <a:srgbClr val="FDE53C"/>
          </p15:clr>
        </p15:guide>
        <p15:guide id="12" pos="2850">
          <p15:clr>
            <a:srgbClr val="FDE53C"/>
          </p15:clr>
        </p15:guide>
        <p15:guide id="13" pos="8668">
          <p15:clr>
            <a:srgbClr val="FDE53C"/>
          </p15:clr>
        </p15:guide>
        <p15:guide id="14" pos="8320">
          <p15:clr>
            <a:srgbClr val="FDE53C"/>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Subtitle, and Content">
  <p:cSld name="Title, Subtitle, and Content">
    <p:spTree>
      <p:nvGrpSpPr>
        <p:cNvPr id="1" name="Shape 76"/>
        <p:cNvGrpSpPr/>
        <p:nvPr/>
      </p:nvGrpSpPr>
      <p:grpSpPr>
        <a:xfrm>
          <a:off x="0" y="0"/>
          <a:ext cx="0" cy="0"/>
          <a:chOff x="0" y="0"/>
          <a:chExt cx="0" cy="0"/>
        </a:xfrm>
      </p:grpSpPr>
      <p:sp>
        <p:nvSpPr>
          <p:cNvPr id="77" name="Google Shape;77;p20"/>
          <p:cNvSpPr txBox="1">
            <a:spLocks noGrp="1"/>
          </p:cNvSpPr>
          <p:nvPr>
            <p:ph type="body" idx="1"/>
          </p:nvPr>
        </p:nvSpPr>
        <p:spPr>
          <a:xfrm>
            <a:off x="736980" y="1558927"/>
            <a:ext cx="16814040" cy="492442"/>
          </a:xfrm>
          <a:prstGeom prst="rect">
            <a:avLst/>
          </a:prstGeom>
          <a:noFill/>
          <a:ln>
            <a:noFill/>
          </a:ln>
        </p:spPr>
        <p:txBody>
          <a:bodyPr spcFirstLastPara="1" wrap="square" lIns="0" tIns="0" rIns="0" bIns="0" anchor="t" anchorCtr="0">
            <a:spAutoFit/>
          </a:bodyPr>
          <a:lstStyle>
            <a:lvl1pPr marL="457200" lvl="0" indent="-228600" algn="l">
              <a:lnSpc>
                <a:spcPct val="100000"/>
              </a:lnSpc>
              <a:spcBef>
                <a:spcPts val="4000"/>
              </a:spcBef>
              <a:spcAft>
                <a:spcPts val="0"/>
              </a:spcAft>
              <a:buSzPts val="3200"/>
              <a:buNone/>
              <a:defRPr sz="3200" b="1"/>
            </a:lvl1pPr>
            <a:lvl2pPr marL="914400" lvl="1" indent="-342900" algn="l">
              <a:lnSpc>
                <a:spcPct val="100000"/>
              </a:lnSpc>
              <a:spcBef>
                <a:spcPts val="1600"/>
              </a:spcBef>
              <a:spcAft>
                <a:spcPts val="0"/>
              </a:spcAft>
              <a:buSzPts val="1800"/>
              <a:buChar char="o"/>
              <a:defRPr/>
            </a:lvl2pPr>
            <a:lvl3pPr marL="1371600" lvl="2" indent="-342900" algn="l">
              <a:lnSpc>
                <a:spcPct val="100000"/>
              </a:lnSpc>
              <a:spcBef>
                <a:spcPts val="1200"/>
              </a:spcBef>
              <a:spcAft>
                <a:spcPts val="0"/>
              </a:spcAft>
              <a:buSzPts val="1800"/>
              <a:buChar char="•"/>
              <a:defRPr/>
            </a:lvl3pPr>
            <a:lvl4pPr marL="1828800" lvl="3" indent="-342900" algn="l">
              <a:lnSpc>
                <a:spcPct val="100000"/>
              </a:lnSpc>
              <a:spcBef>
                <a:spcPts val="10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78" name="Google Shape;78;p20"/>
          <p:cNvSpPr txBox="1">
            <a:spLocks noGrp="1"/>
          </p:cNvSpPr>
          <p:nvPr>
            <p:ph type="body" idx="2"/>
          </p:nvPr>
        </p:nvSpPr>
        <p:spPr>
          <a:xfrm>
            <a:off x="736980" y="2377440"/>
            <a:ext cx="16814040" cy="7178040"/>
          </a:xfrm>
          <a:prstGeom prst="rect">
            <a:avLst/>
          </a:prstGeom>
          <a:noFill/>
          <a:ln>
            <a:noFill/>
          </a:ln>
        </p:spPr>
        <p:txBody>
          <a:bodyPr spcFirstLastPara="1" wrap="square" lIns="0" tIns="0" rIns="0" bIns="0" anchor="t" anchorCtr="0">
            <a:normAutofit/>
          </a:bodyPr>
          <a:lstStyle>
            <a:lvl1pPr marL="457200" lvl="0" indent="-431800" algn="l">
              <a:lnSpc>
                <a:spcPct val="100000"/>
              </a:lnSpc>
              <a:spcBef>
                <a:spcPts val="4000"/>
              </a:spcBef>
              <a:spcAft>
                <a:spcPts val="0"/>
              </a:spcAft>
              <a:buSzPts val="3200"/>
              <a:buFont typeface="Arial"/>
              <a:buChar char=" "/>
              <a:defRPr b="1"/>
            </a:lvl1pPr>
            <a:lvl2pPr marL="914400" lvl="1" indent="-406400" algn="l">
              <a:lnSpc>
                <a:spcPct val="100000"/>
              </a:lnSpc>
              <a:spcBef>
                <a:spcPts val="1600"/>
              </a:spcBef>
              <a:spcAft>
                <a:spcPts val="0"/>
              </a:spcAft>
              <a:buSzPts val="2800"/>
              <a:buFont typeface="Arial"/>
              <a:buChar char=" "/>
              <a:defRPr/>
            </a:lvl2pPr>
            <a:lvl3pPr marL="1371600" lvl="2" indent="-381000" algn="l">
              <a:lnSpc>
                <a:spcPct val="100000"/>
              </a:lnSpc>
              <a:spcBef>
                <a:spcPts val="1200"/>
              </a:spcBef>
              <a:spcAft>
                <a:spcPts val="0"/>
              </a:spcAft>
              <a:buSzPts val="2400"/>
              <a:buFont typeface="Arial"/>
              <a:buChar char=" "/>
              <a:defRPr/>
            </a:lvl3pPr>
            <a:lvl4pPr marL="1828800" lvl="3" indent="-342900" algn="l">
              <a:lnSpc>
                <a:spcPct val="100000"/>
              </a:lnSpc>
              <a:spcBef>
                <a:spcPts val="10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79" name="Google Shape;79;p20"/>
          <p:cNvSpPr txBox="1">
            <a:spLocks noGrp="1"/>
          </p:cNvSpPr>
          <p:nvPr>
            <p:ph type="ftr" idx="11"/>
          </p:nvPr>
        </p:nvSpPr>
        <p:spPr>
          <a:xfrm>
            <a:off x="9144001" y="9715500"/>
            <a:ext cx="8772526" cy="304800"/>
          </a:xfrm>
          <a:prstGeom prst="rect">
            <a:avLst/>
          </a:prstGeom>
          <a:noFill/>
          <a:ln>
            <a:noFill/>
          </a:ln>
        </p:spPr>
        <p:txBody>
          <a:bodyPr spcFirstLastPara="1" wrap="square" lIns="0" tIns="0" rIns="0" bIns="0" anchor="b"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0" name="Google Shape;80;p20"/>
          <p:cNvSpPr txBox="1">
            <a:spLocks noGrp="1"/>
          </p:cNvSpPr>
          <p:nvPr>
            <p:ph type="title"/>
          </p:nvPr>
        </p:nvSpPr>
        <p:spPr>
          <a:xfrm>
            <a:off x="736980" y="731521"/>
            <a:ext cx="16814040" cy="775597"/>
          </a:xfrm>
          <a:prstGeom prst="rect">
            <a:avLst/>
          </a:prstGeom>
          <a:noFill/>
          <a:ln>
            <a:noFill/>
          </a:ln>
        </p:spPr>
        <p:txBody>
          <a:bodyPr spcFirstLastPara="1" wrap="square" lIns="0" tIns="0" rIns="0" bIns="0" anchor="t" anchorCtr="0">
            <a:sp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p:fade/>
      </p:transition>
    </mc:Fallback>
  </mc:AlternateContent>
  <p:extLst>
    <p:ext uri="{DCECCB84-F9BA-43D5-87BE-67443E8EF086}">
      <p15:sldGuideLst xmlns:p15="http://schemas.microsoft.com/office/powerpoint/2012/main">
        <p15:guide id="1" pos="3024">
          <p15:clr>
            <a:srgbClr val="FDE53C"/>
          </p15:clr>
        </p15:guide>
        <p15:guide id="2" pos="5592">
          <p15:clr>
            <a:srgbClr val="FDE53C"/>
          </p15:clr>
        </p15:guide>
        <p15:guide id="3" pos="5926">
          <p15:clr>
            <a:srgbClr val="FDE53C"/>
          </p15:clr>
        </p15:guide>
        <p15:guide id="4" pos="8490">
          <p15:clr>
            <a:srgbClr val="FDE53C"/>
          </p15:clr>
        </p15:guide>
        <p15:guide id="5" pos="3934">
          <p15:clr>
            <a:srgbClr val="5ACBF0"/>
          </p15:clr>
        </p15:guide>
        <p15:guide id="6" pos="7584">
          <p15:clr>
            <a:srgbClr val="5ACBF0"/>
          </p15:clr>
        </p15:guide>
        <p15:guide id="7" pos="3760">
          <p15:clr>
            <a:srgbClr val="5ACBF0"/>
          </p15:clr>
        </p15:guide>
        <p15:guide id="8" pos="4108">
          <p15:clr>
            <a:srgbClr val="5ACBF0"/>
          </p15:clr>
        </p15:guide>
        <p15:guide id="9" pos="7758">
          <p15:clr>
            <a:srgbClr val="5ACBF0"/>
          </p15:clr>
        </p15:guide>
        <p15:guide id="10" pos="7410">
          <p15:clr>
            <a:srgbClr val="5ACBF0"/>
          </p15:clr>
        </p15:guide>
        <p15:guide id="11" pos="3198">
          <p15:clr>
            <a:srgbClr val="FDE53C"/>
          </p15:clr>
        </p15:guide>
        <p15:guide id="12" pos="2850">
          <p15:clr>
            <a:srgbClr val="FDE53C"/>
          </p15:clr>
        </p15:guide>
        <p15:guide id="13" pos="8668">
          <p15:clr>
            <a:srgbClr val="FDE53C"/>
          </p15:clr>
        </p15:guide>
        <p15:guide id="14" pos="8320">
          <p15:clr>
            <a:srgbClr val="FDE53C"/>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and Content - 2 Column">
  <p:cSld name="Title and Content - 2 Column">
    <p:spTree>
      <p:nvGrpSpPr>
        <p:cNvPr id="1" name="Shape 81"/>
        <p:cNvGrpSpPr/>
        <p:nvPr/>
      </p:nvGrpSpPr>
      <p:grpSpPr>
        <a:xfrm>
          <a:off x="0" y="0"/>
          <a:ext cx="0" cy="0"/>
          <a:chOff x="0" y="0"/>
          <a:chExt cx="0" cy="0"/>
        </a:xfrm>
      </p:grpSpPr>
      <p:sp>
        <p:nvSpPr>
          <p:cNvPr id="82" name="Google Shape;82;p21"/>
          <p:cNvSpPr txBox="1">
            <a:spLocks noGrp="1"/>
          </p:cNvSpPr>
          <p:nvPr>
            <p:ph type="body" idx="1"/>
          </p:nvPr>
        </p:nvSpPr>
        <p:spPr>
          <a:xfrm>
            <a:off x="736980" y="2377440"/>
            <a:ext cx="8140320" cy="7178040"/>
          </a:xfrm>
          <a:prstGeom prst="rect">
            <a:avLst/>
          </a:prstGeom>
          <a:noFill/>
          <a:ln>
            <a:noFill/>
          </a:ln>
        </p:spPr>
        <p:txBody>
          <a:bodyPr spcFirstLastPara="1" wrap="square" lIns="0" tIns="0" rIns="0" bIns="0" anchor="t" anchorCtr="0">
            <a:normAutofit/>
          </a:bodyPr>
          <a:lstStyle>
            <a:lvl1pPr marL="457200" lvl="0" indent="-342900" algn="l">
              <a:lnSpc>
                <a:spcPct val="100000"/>
              </a:lnSpc>
              <a:spcBef>
                <a:spcPts val="4000"/>
              </a:spcBef>
              <a:spcAft>
                <a:spcPts val="0"/>
              </a:spcAft>
              <a:buSzPts val="1800"/>
              <a:buChar char="⚫"/>
              <a:defRPr/>
            </a:lvl1pPr>
            <a:lvl2pPr marL="914400" lvl="1" indent="-342900" algn="l">
              <a:lnSpc>
                <a:spcPct val="100000"/>
              </a:lnSpc>
              <a:spcBef>
                <a:spcPts val="1600"/>
              </a:spcBef>
              <a:spcAft>
                <a:spcPts val="0"/>
              </a:spcAft>
              <a:buSzPts val="1800"/>
              <a:buChar char="o"/>
              <a:defRPr/>
            </a:lvl2pPr>
            <a:lvl3pPr marL="1371600" lvl="2" indent="-342900" algn="l">
              <a:lnSpc>
                <a:spcPct val="100000"/>
              </a:lnSpc>
              <a:spcBef>
                <a:spcPts val="1200"/>
              </a:spcBef>
              <a:spcAft>
                <a:spcPts val="0"/>
              </a:spcAft>
              <a:buSzPts val="1800"/>
              <a:buChar char="•"/>
              <a:defRPr/>
            </a:lvl3pPr>
            <a:lvl4pPr marL="1828800" lvl="3" indent="-342900" algn="l">
              <a:lnSpc>
                <a:spcPct val="100000"/>
              </a:lnSpc>
              <a:spcBef>
                <a:spcPts val="10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83" name="Google Shape;83;p21"/>
          <p:cNvSpPr txBox="1">
            <a:spLocks noGrp="1"/>
          </p:cNvSpPr>
          <p:nvPr>
            <p:ph type="body" idx="2"/>
          </p:nvPr>
        </p:nvSpPr>
        <p:spPr>
          <a:xfrm>
            <a:off x="9411080" y="2377440"/>
            <a:ext cx="8140320" cy="7178040"/>
          </a:xfrm>
          <a:prstGeom prst="rect">
            <a:avLst/>
          </a:prstGeom>
          <a:noFill/>
          <a:ln>
            <a:noFill/>
          </a:ln>
        </p:spPr>
        <p:txBody>
          <a:bodyPr spcFirstLastPara="1" wrap="square" lIns="0" tIns="0" rIns="0" bIns="0" anchor="t" anchorCtr="0">
            <a:normAutofit/>
          </a:bodyPr>
          <a:lstStyle>
            <a:lvl1pPr marL="457200" lvl="0" indent="-342900" algn="l">
              <a:lnSpc>
                <a:spcPct val="100000"/>
              </a:lnSpc>
              <a:spcBef>
                <a:spcPts val="4000"/>
              </a:spcBef>
              <a:spcAft>
                <a:spcPts val="0"/>
              </a:spcAft>
              <a:buSzPts val="1800"/>
              <a:buChar char="⚫"/>
              <a:defRPr/>
            </a:lvl1pPr>
            <a:lvl2pPr marL="914400" lvl="1" indent="-342900" algn="l">
              <a:lnSpc>
                <a:spcPct val="100000"/>
              </a:lnSpc>
              <a:spcBef>
                <a:spcPts val="1600"/>
              </a:spcBef>
              <a:spcAft>
                <a:spcPts val="0"/>
              </a:spcAft>
              <a:buSzPts val="1800"/>
              <a:buChar char="o"/>
              <a:defRPr/>
            </a:lvl2pPr>
            <a:lvl3pPr marL="1371600" lvl="2" indent="-342900" algn="l">
              <a:lnSpc>
                <a:spcPct val="100000"/>
              </a:lnSpc>
              <a:spcBef>
                <a:spcPts val="1200"/>
              </a:spcBef>
              <a:spcAft>
                <a:spcPts val="0"/>
              </a:spcAft>
              <a:buSzPts val="1800"/>
              <a:buChar char="•"/>
              <a:defRPr/>
            </a:lvl3pPr>
            <a:lvl4pPr marL="1828800" lvl="3" indent="-342900" algn="l">
              <a:lnSpc>
                <a:spcPct val="100000"/>
              </a:lnSpc>
              <a:spcBef>
                <a:spcPts val="10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84" name="Google Shape;84;p21"/>
          <p:cNvSpPr txBox="1">
            <a:spLocks noGrp="1"/>
          </p:cNvSpPr>
          <p:nvPr>
            <p:ph type="ftr" idx="11"/>
          </p:nvPr>
        </p:nvSpPr>
        <p:spPr>
          <a:xfrm>
            <a:off x="9144001" y="9715500"/>
            <a:ext cx="8772526" cy="304800"/>
          </a:xfrm>
          <a:prstGeom prst="rect">
            <a:avLst/>
          </a:prstGeom>
          <a:noFill/>
          <a:ln>
            <a:noFill/>
          </a:ln>
        </p:spPr>
        <p:txBody>
          <a:bodyPr spcFirstLastPara="1" wrap="square" lIns="0" tIns="0" rIns="0" bIns="0" anchor="b"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5" name="Google Shape;85;p21"/>
          <p:cNvSpPr txBox="1">
            <a:spLocks noGrp="1"/>
          </p:cNvSpPr>
          <p:nvPr>
            <p:ph type="title"/>
          </p:nvPr>
        </p:nvSpPr>
        <p:spPr>
          <a:xfrm>
            <a:off x="736980" y="731521"/>
            <a:ext cx="16814040" cy="775597"/>
          </a:xfrm>
          <a:prstGeom prst="rect">
            <a:avLst/>
          </a:prstGeom>
          <a:noFill/>
          <a:ln>
            <a:noFill/>
          </a:ln>
        </p:spPr>
        <p:txBody>
          <a:bodyPr spcFirstLastPara="1" wrap="square" lIns="0" tIns="0" rIns="0" bIns="0" anchor="t" anchorCtr="0">
            <a:sp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p:fade/>
      </p:transition>
    </mc:Fallback>
  </mc:AlternateContent>
  <p:extLst>
    <p:ext uri="{DCECCB84-F9BA-43D5-87BE-67443E8EF086}">
      <p15:sldGuideLst xmlns:p15="http://schemas.microsoft.com/office/powerpoint/2012/main">
        <p15:guide id="1" pos="3024">
          <p15:clr>
            <a:srgbClr val="FDE53C"/>
          </p15:clr>
        </p15:guide>
        <p15:guide id="2" pos="5592">
          <p15:clr>
            <a:srgbClr val="FDE53C"/>
          </p15:clr>
        </p15:guide>
        <p15:guide id="3" pos="5926">
          <p15:clr>
            <a:srgbClr val="FDE53C"/>
          </p15:clr>
        </p15:guide>
        <p15:guide id="4" pos="8490">
          <p15:clr>
            <a:srgbClr val="FDE53C"/>
          </p15:clr>
        </p15:guide>
        <p15:guide id="5" pos="3934">
          <p15:clr>
            <a:srgbClr val="5ACBF0"/>
          </p15:clr>
        </p15:guide>
        <p15:guide id="6" pos="7584">
          <p15:clr>
            <a:srgbClr val="5ACBF0"/>
          </p15:clr>
        </p15:guide>
        <p15:guide id="7" pos="3760">
          <p15:clr>
            <a:srgbClr val="5ACBF0"/>
          </p15:clr>
        </p15:guide>
        <p15:guide id="8" pos="4108">
          <p15:clr>
            <a:srgbClr val="5ACBF0"/>
          </p15:clr>
        </p15:guide>
        <p15:guide id="9" pos="7758">
          <p15:clr>
            <a:srgbClr val="5ACBF0"/>
          </p15:clr>
        </p15:guide>
        <p15:guide id="10" pos="7410">
          <p15:clr>
            <a:srgbClr val="5ACBF0"/>
          </p15:clr>
        </p15:guide>
        <p15:guide id="11" pos="3198">
          <p15:clr>
            <a:srgbClr val="FDE53C"/>
          </p15:clr>
        </p15:guide>
        <p15:guide id="12" pos="2850">
          <p15:clr>
            <a:srgbClr val="FDE53C"/>
          </p15:clr>
        </p15:guide>
        <p15:guide id="13" pos="8668">
          <p15:clr>
            <a:srgbClr val="FDE53C"/>
          </p15:clr>
        </p15:guide>
        <p15:guide id="14" pos="8320">
          <p15:clr>
            <a:srgbClr val="FDE53C"/>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Text, and Image">
  <p:cSld name="Title, Text, and Image">
    <p:spTree>
      <p:nvGrpSpPr>
        <p:cNvPr id="1" name="Shape 86"/>
        <p:cNvGrpSpPr/>
        <p:nvPr/>
      </p:nvGrpSpPr>
      <p:grpSpPr>
        <a:xfrm>
          <a:off x="0" y="0"/>
          <a:ext cx="0" cy="0"/>
          <a:chOff x="0" y="0"/>
          <a:chExt cx="0" cy="0"/>
        </a:xfrm>
      </p:grpSpPr>
      <p:sp>
        <p:nvSpPr>
          <p:cNvPr id="87" name="Google Shape;87;p22"/>
          <p:cNvSpPr txBox="1">
            <a:spLocks noGrp="1"/>
          </p:cNvSpPr>
          <p:nvPr>
            <p:ph type="body" idx="1"/>
          </p:nvPr>
        </p:nvSpPr>
        <p:spPr>
          <a:xfrm>
            <a:off x="736980" y="2377440"/>
            <a:ext cx="8140320" cy="7178040"/>
          </a:xfrm>
          <a:prstGeom prst="rect">
            <a:avLst/>
          </a:prstGeom>
          <a:noFill/>
          <a:ln>
            <a:noFill/>
          </a:ln>
        </p:spPr>
        <p:txBody>
          <a:bodyPr spcFirstLastPara="1" wrap="square" lIns="0" tIns="0" rIns="0" bIns="0" anchor="t" anchorCtr="0">
            <a:normAutofit/>
          </a:bodyPr>
          <a:lstStyle>
            <a:lvl1pPr marL="457200" lvl="0" indent="-342900" algn="l">
              <a:lnSpc>
                <a:spcPct val="100000"/>
              </a:lnSpc>
              <a:spcBef>
                <a:spcPts val="4000"/>
              </a:spcBef>
              <a:spcAft>
                <a:spcPts val="0"/>
              </a:spcAft>
              <a:buSzPts val="1800"/>
              <a:buChar char="⚫"/>
              <a:defRPr/>
            </a:lvl1pPr>
            <a:lvl2pPr marL="914400" lvl="1" indent="-342900" algn="l">
              <a:lnSpc>
                <a:spcPct val="100000"/>
              </a:lnSpc>
              <a:spcBef>
                <a:spcPts val="1600"/>
              </a:spcBef>
              <a:spcAft>
                <a:spcPts val="0"/>
              </a:spcAft>
              <a:buSzPts val="1800"/>
              <a:buChar char="o"/>
              <a:defRPr/>
            </a:lvl2pPr>
            <a:lvl3pPr marL="1371600" lvl="2" indent="-342900" algn="l">
              <a:lnSpc>
                <a:spcPct val="100000"/>
              </a:lnSpc>
              <a:spcBef>
                <a:spcPts val="1200"/>
              </a:spcBef>
              <a:spcAft>
                <a:spcPts val="0"/>
              </a:spcAft>
              <a:buSzPts val="1800"/>
              <a:buChar char="•"/>
              <a:defRPr/>
            </a:lvl3pPr>
            <a:lvl4pPr marL="1828800" lvl="3" indent="-342900" algn="l">
              <a:lnSpc>
                <a:spcPct val="100000"/>
              </a:lnSpc>
              <a:spcBef>
                <a:spcPts val="10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88" name="Google Shape;88;p22"/>
          <p:cNvSpPr txBox="1">
            <a:spLocks noGrp="1"/>
          </p:cNvSpPr>
          <p:nvPr>
            <p:ph type="ftr" idx="11"/>
          </p:nvPr>
        </p:nvSpPr>
        <p:spPr>
          <a:xfrm>
            <a:off x="9144001" y="9715500"/>
            <a:ext cx="8772526" cy="304800"/>
          </a:xfrm>
          <a:prstGeom prst="rect">
            <a:avLst/>
          </a:prstGeom>
          <a:noFill/>
          <a:ln>
            <a:noFill/>
          </a:ln>
        </p:spPr>
        <p:txBody>
          <a:bodyPr spcFirstLastPara="1" wrap="square" lIns="0" tIns="0" rIns="0" bIns="0" anchor="b"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9" name="Google Shape;89;p22"/>
          <p:cNvSpPr>
            <a:spLocks noGrp="1"/>
          </p:cNvSpPr>
          <p:nvPr>
            <p:ph type="pic" idx="2"/>
          </p:nvPr>
        </p:nvSpPr>
        <p:spPr>
          <a:xfrm>
            <a:off x="9410705" y="2397288"/>
            <a:ext cx="8140698" cy="7158192"/>
          </a:xfrm>
          <a:prstGeom prst="rect">
            <a:avLst/>
          </a:prstGeom>
          <a:solidFill>
            <a:srgbClr val="D8D8D8"/>
          </a:solidFill>
          <a:ln>
            <a:noFill/>
          </a:ln>
        </p:spPr>
      </p:sp>
      <p:sp>
        <p:nvSpPr>
          <p:cNvPr id="90" name="Google Shape;90;p22"/>
          <p:cNvSpPr txBox="1">
            <a:spLocks noGrp="1"/>
          </p:cNvSpPr>
          <p:nvPr>
            <p:ph type="body" idx="3"/>
          </p:nvPr>
        </p:nvSpPr>
        <p:spPr>
          <a:xfrm>
            <a:off x="9407526" y="9278481"/>
            <a:ext cx="8143876" cy="276999"/>
          </a:xfrm>
          <a:prstGeom prst="rect">
            <a:avLst/>
          </a:prstGeom>
          <a:noFill/>
          <a:ln>
            <a:noFill/>
          </a:ln>
        </p:spPr>
        <p:txBody>
          <a:bodyPr spcFirstLastPara="1" wrap="square" lIns="73150" tIns="45700" rIns="73150" bIns="45700" anchor="b" anchorCtr="0">
            <a:spAutoFit/>
          </a:bodyPr>
          <a:lstStyle>
            <a:lvl1pPr marL="457200" lvl="0" indent="-228600" algn="l">
              <a:lnSpc>
                <a:spcPct val="100000"/>
              </a:lnSpc>
              <a:spcBef>
                <a:spcPts val="4000"/>
              </a:spcBef>
              <a:spcAft>
                <a:spcPts val="0"/>
              </a:spcAft>
              <a:buSzPts val="1200"/>
              <a:buNone/>
              <a:defRPr sz="1200">
                <a:solidFill>
                  <a:schemeClr val="lt1"/>
                </a:solidFill>
              </a:defRPr>
            </a:lvl1pPr>
            <a:lvl2pPr marL="914400" lvl="1" indent="-342900" algn="l">
              <a:lnSpc>
                <a:spcPct val="100000"/>
              </a:lnSpc>
              <a:spcBef>
                <a:spcPts val="1600"/>
              </a:spcBef>
              <a:spcAft>
                <a:spcPts val="0"/>
              </a:spcAft>
              <a:buSzPts val="1800"/>
              <a:buChar char="o"/>
              <a:defRPr/>
            </a:lvl2pPr>
            <a:lvl3pPr marL="1371600" lvl="2" indent="-342900" algn="l">
              <a:lnSpc>
                <a:spcPct val="100000"/>
              </a:lnSpc>
              <a:spcBef>
                <a:spcPts val="1200"/>
              </a:spcBef>
              <a:spcAft>
                <a:spcPts val="0"/>
              </a:spcAft>
              <a:buSzPts val="1800"/>
              <a:buChar char="•"/>
              <a:defRPr/>
            </a:lvl3pPr>
            <a:lvl4pPr marL="1828800" lvl="3" indent="-342900" algn="l">
              <a:lnSpc>
                <a:spcPct val="100000"/>
              </a:lnSpc>
              <a:spcBef>
                <a:spcPts val="1000"/>
              </a:spcBef>
              <a:spcAft>
                <a:spcPts val="0"/>
              </a:spcAft>
              <a:buSzPts val="1800"/>
              <a:buChar char="•"/>
              <a:defRPr/>
            </a:lvl4pPr>
            <a:lvl5pPr marL="2286000" lvl="4" indent="-368300" algn="l">
              <a:lnSpc>
                <a:spcPct val="100000"/>
              </a:lnSpc>
              <a:spcBef>
                <a:spcPts val="800"/>
              </a:spcBef>
              <a:spcAft>
                <a:spcPts val="0"/>
              </a:spcAft>
              <a:buSzPts val="2200"/>
              <a:buChar char="•"/>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91" name="Google Shape;91;p22"/>
          <p:cNvSpPr txBox="1">
            <a:spLocks noGrp="1"/>
          </p:cNvSpPr>
          <p:nvPr>
            <p:ph type="title"/>
          </p:nvPr>
        </p:nvSpPr>
        <p:spPr>
          <a:xfrm>
            <a:off x="736980" y="731521"/>
            <a:ext cx="16814040" cy="775597"/>
          </a:xfrm>
          <a:prstGeom prst="rect">
            <a:avLst/>
          </a:prstGeom>
          <a:noFill/>
          <a:ln>
            <a:noFill/>
          </a:ln>
        </p:spPr>
        <p:txBody>
          <a:bodyPr spcFirstLastPara="1" wrap="square" lIns="0" tIns="0" rIns="0" bIns="0" anchor="t" anchorCtr="0">
            <a:sp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p:fade/>
      </p:transition>
    </mc:Fallback>
  </mc:AlternateContent>
  <p:extLst>
    <p:ext uri="{DCECCB84-F9BA-43D5-87BE-67443E8EF086}">
      <p15:sldGuideLst xmlns:p15="http://schemas.microsoft.com/office/powerpoint/2012/main">
        <p15:guide id="1" pos="3024">
          <p15:clr>
            <a:srgbClr val="FDE53C"/>
          </p15:clr>
        </p15:guide>
        <p15:guide id="2" pos="5592">
          <p15:clr>
            <a:srgbClr val="FDE53C"/>
          </p15:clr>
        </p15:guide>
        <p15:guide id="3" pos="5926">
          <p15:clr>
            <a:srgbClr val="FDE53C"/>
          </p15:clr>
        </p15:guide>
        <p15:guide id="4" pos="8490">
          <p15:clr>
            <a:srgbClr val="FDE53C"/>
          </p15:clr>
        </p15:guide>
        <p15:guide id="5" pos="3934">
          <p15:clr>
            <a:srgbClr val="5ACBF0"/>
          </p15:clr>
        </p15:guide>
        <p15:guide id="6" pos="7584">
          <p15:clr>
            <a:srgbClr val="5ACBF0"/>
          </p15:clr>
        </p15:guide>
        <p15:guide id="7" pos="3760">
          <p15:clr>
            <a:srgbClr val="5ACBF0"/>
          </p15:clr>
        </p15:guide>
        <p15:guide id="8" pos="4108">
          <p15:clr>
            <a:srgbClr val="5ACBF0"/>
          </p15:clr>
        </p15:guide>
        <p15:guide id="9" pos="7758">
          <p15:clr>
            <a:srgbClr val="5ACBF0"/>
          </p15:clr>
        </p15:guide>
        <p15:guide id="10" pos="7410">
          <p15:clr>
            <a:srgbClr val="5ACBF0"/>
          </p15:clr>
        </p15:guide>
        <p15:guide id="11" pos="3198">
          <p15:clr>
            <a:srgbClr val="FDE53C"/>
          </p15:clr>
        </p15:guide>
        <p15:guide id="12" pos="2850">
          <p15:clr>
            <a:srgbClr val="FDE53C"/>
          </p15:clr>
        </p15:guide>
        <p15:guide id="13" pos="8668">
          <p15:clr>
            <a:srgbClr val="FDE53C"/>
          </p15:clr>
        </p15:guide>
        <p15:guide id="14" pos="8320">
          <p15:clr>
            <a:srgbClr val="FDE53C"/>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Image Right">
  <p:cSld name="Image Right">
    <p:spTree>
      <p:nvGrpSpPr>
        <p:cNvPr id="1" name="Shape 92"/>
        <p:cNvGrpSpPr/>
        <p:nvPr/>
      </p:nvGrpSpPr>
      <p:grpSpPr>
        <a:xfrm>
          <a:off x="0" y="0"/>
          <a:ext cx="0" cy="0"/>
          <a:chOff x="0" y="0"/>
          <a:chExt cx="0" cy="0"/>
        </a:xfrm>
      </p:grpSpPr>
      <p:sp>
        <p:nvSpPr>
          <p:cNvPr id="93" name="Google Shape;93;p23"/>
          <p:cNvSpPr txBox="1">
            <a:spLocks noGrp="1"/>
          </p:cNvSpPr>
          <p:nvPr>
            <p:ph type="title"/>
          </p:nvPr>
        </p:nvSpPr>
        <p:spPr>
          <a:xfrm>
            <a:off x="736980" y="731521"/>
            <a:ext cx="11026396" cy="797142"/>
          </a:xfrm>
          <a:prstGeom prst="rect">
            <a:avLst/>
          </a:prstGeom>
          <a:noFill/>
          <a:ln>
            <a:noFill/>
          </a:ln>
        </p:spPr>
        <p:txBody>
          <a:bodyPr spcFirstLastPara="1" wrap="square" lIns="0" tIns="0" rIns="0" bIns="0" anchor="t" anchorCtr="0">
            <a:spAutoFit/>
          </a:bodyPr>
          <a:lstStyle>
            <a:lvl1pPr lvl="0" algn="l">
              <a:lnSpc>
                <a:spcPct val="90000"/>
              </a:lnSpc>
              <a:spcBef>
                <a:spcPts val="0"/>
              </a:spcBef>
              <a:spcAft>
                <a:spcPts val="0"/>
              </a:spcAft>
              <a:buClr>
                <a:schemeClr val="dk1"/>
              </a:buClr>
              <a:buSzPts val="5600"/>
              <a:buFont typeface="Arial"/>
              <a:buNone/>
              <a:defRPr b="1" i="0">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4" name="Google Shape;94;p23"/>
          <p:cNvSpPr txBox="1">
            <a:spLocks noGrp="1"/>
          </p:cNvSpPr>
          <p:nvPr>
            <p:ph type="body" idx="1"/>
          </p:nvPr>
        </p:nvSpPr>
        <p:spPr>
          <a:xfrm>
            <a:off x="736980" y="1558927"/>
            <a:ext cx="11026396" cy="492442"/>
          </a:xfrm>
          <a:prstGeom prst="rect">
            <a:avLst/>
          </a:prstGeom>
          <a:noFill/>
          <a:ln>
            <a:noFill/>
          </a:ln>
        </p:spPr>
        <p:txBody>
          <a:bodyPr spcFirstLastPara="1" wrap="square" lIns="0" tIns="0" rIns="0" bIns="0" anchor="t" anchorCtr="0">
            <a:spAutoFit/>
          </a:bodyPr>
          <a:lstStyle>
            <a:lvl1pPr marL="457200" lvl="0" indent="-228600" algn="l">
              <a:lnSpc>
                <a:spcPct val="100000"/>
              </a:lnSpc>
              <a:spcBef>
                <a:spcPts val="4000"/>
              </a:spcBef>
              <a:spcAft>
                <a:spcPts val="0"/>
              </a:spcAft>
              <a:buSzPts val="3200"/>
              <a:buNone/>
              <a:defRPr sz="3200" b="1"/>
            </a:lvl1pPr>
            <a:lvl2pPr marL="914400" lvl="1" indent="-342900" algn="l">
              <a:lnSpc>
                <a:spcPct val="100000"/>
              </a:lnSpc>
              <a:spcBef>
                <a:spcPts val="1600"/>
              </a:spcBef>
              <a:spcAft>
                <a:spcPts val="0"/>
              </a:spcAft>
              <a:buSzPts val="1800"/>
              <a:buChar char="o"/>
              <a:defRPr/>
            </a:lvl2pPr>
            <a:lvl3pPr marL="1371600" lvl="2" indent="-342900" algn="l">
              <a:lnSpc>
                <a:spcPct val="100000"/>
              </a:lnSpc>
              <a:spcBef>
                <a:spcPts val="1200"/>
              </a:spcBef>
              <a:spcAft>
                <a:spcPts val="0"/>
              </a:spcAft>
              <a:buSzPts val="1800"/>
              <a:buChar char="•"/>
              <a:defRPr/>
            </a:lvl3pPr>
            <a:lvl4pPr marL="1828800" lvl="3" indent="-342900" algn="l">
              <a:lnSpc>
                <a:spcPct val="100000"/>
              </a:lnSpc>
              <a:spcBef>
                <a:spcPts val="10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95" name="Google Shape;95;p23"/>
          <p:cNvSpPr txBox="1">
            <a:spLocks noGrp="1"/>
          </p:cNvSpPr>
          <p:nvPr>
            <p:ph type="body" idx="2"/>
          </p:nvPr>
        </p:nvSpPr>
        <p:spPr>
          <a:xfrm>
            <a:off x="736980" y="2377440"/>
            <a:ext cx="11026396" cy="7178040"/>
          </a:xfrm>
          <a:prstGeom prst="rect">
            <a:avLst/>
          </a:prstGeom>
          <a:noFill/>
          <a:ln>
            <a:noFill/>
          </a:ln>
        </p:spPr>
        <p:txBody>
          <a:bodyPr spcFirstLastPara="1" wrap="square" lIns="0" tIns="0" rIns="0" bIns="0" anchor="t" anchorCtr="0">
            <a:normAutofit/>
          </a:bodyPr>
          <a:lstStyle>
            <a:lvl1pPr marL="457200" lvl="0" indent="-342900" algn="l">
              <a:lnSpc>
                <a:spcPct val="100000"/>
              </a:lnSpc>
              <a:spcBef>
                <a:spcPts val="4000"/>
              </a:spcBef>
              <a:spcAft>
                <a:spcPts val="0"/>
              </a:spcAft>
              <a:buSzPts val="1800"/>
              <a:buChar char="⚫"/>
              <a:defRPr/>
            </a:lvl1pPr>
            <a:lvl2pPr marL="914400" lvl="1" indent="-342900" algn="l">
              <a:lnSpc>
                <a:spcPct val="100000"/>
              </a:lnSpc>
              <a:spcBef>
                <a:spcPts val="1600"/>
              </a:spcBef>
              <a:spcAft>
                <a:spcPts val="0"/>
              </a:spcAft>
              <a:buSzPts val="1800"/>
              <a:buChar char="o"/>
              <a:defRPr/>
            </a:lvl2pPr>
            <a:lvl3pPr marL="1371600" lvl="2" indent="-342900" algn="l">
              <a:lnSpc>
                <a:spcPct val="100000"/>
              </a:lnSpc>
              <a:spcBef>
                <a:spcPts val="1200"/>
              </a:spcBef>
              <a:spcAft>
                <a:spcPts val="0"/>
              </a:spcAft>
              <a:buSzPts val="1800"/>
              <a:buChar char="•"/>
              <a:defRPr/>
            </a:lvl3pPr>
            <a:lvl4pPr marL="1828800" lvl="3" indent="-342900" algn="l">
              <a:lnSpc>
                <a:spcPct val="100000"/>
              </a:lnSpc>
              <a:spcBef>
                <a:spcPts val="10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96" name="Google Shape;96;p23"/>
          <p:cNvSpPr txBox="1">
            <a:spLocks noGrp="1"/>
          </p:cNvSpPr>
          <p:nvPr>
            <p:ph type="ftr" idx="11"/>
          </p:nvPr>
        </p:nvSpPr>
        <p:spPr>
          <a:xfrm>
            <a:off x="368300" y="9715500"/>
            <a:ext cx="11395076" cy="304800"/>
          </a:xfrm>
          <a:prstGeom prst="rect">
            <a:avLst/>
          </a:prstGeom>
          <a:noFill/>
          <a:ln>
            <a:noFill/>
          </a:ln>
        </p:spPr>
        <p:txBody>
          <a:bodyPr spcFirstLastPara="1" wrap="square" lIns="0" tIns="0" rIns="0" bIns="0" anchor="b"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7" name="Google Shape;97;p23"/>
          <p:cNvSpPr>
            <a:spLocks noGrp="1"/>
          </p:cNvSpPr>
          <p:nvPr>
            <p:ph type="pic" idx="3"/>
          </p:nvPr>
        </p:nvSpPr>
        <p:spPr>
          <a:xfrm>
            <a:off x="12315827" y="0"/>
            <a:ext cx="5972174" cy="10287000"/>
          </a:xfrm>
          <a:prstGeom prst="rect">
            <a:avLst/>
          </a:prstGeom>
          <a:solidFill>
            <a:schemeClr val="lt2"/>
          </a:solidFill>
          <a:ln>
            <a:noFill/>
          </a:ln>
        </p:spPr>
      </p:sp>
      <p:sp>
        <p:nvSpPr>
          <p:cNvPr id="98" name="Google Shape;98;p23"/>
          <p:cNvSpPr txBox="1">
            <a:spLocks noGrp="1"/>
          </p:cNvSpPr>
          <p:nvPr>
            <p:ph type="body" idx="4"/>
          </p:nvPr>
        </p:nvSpPr>
        <p:spPr>
          <a:xfrm>
            <a:off x="12684125" y="9835635"/>
            <a:ext cx="5235574" cy="184666"/>
          </a:xfrm>
          <a:prstGeom prst="rect">
            <a:avLst/>
          </a:prstGeom>
          <a:noFill/>
          <a:ln>
            <a:noFill/>
          </a:ln>
        </p:spPr>
        <p:txBody>
          <a:bodyPr spcFirstLastPara="1" wrap="square" lIns="0" tIns="0" rIns="0" bIns="0" anchor="b" anchorCtr="0">
            <a:spAutoFit/>
          </a:bodyPr>
          <a:lstStyle>
            <a:lvl1pPr marL="457200" lvl="0" indent="-228600" algn="l">
              <a:lnSpc>
                <a:spcPct val="100000"/>
              </a:lnSpc>
              <a:spcBef>
                <a:spcPts val="4000"/>
              </a:spcBef>
              <a:spcAft>
                <a:spcPts val="0"/>
              </a:spcAft>
              <a:buSzPts val="1200"/>
              <a:buNone/>
              <a:defRPr sz="1200">
                <a:solidFill>
                  <a:schemeClr val="lt1"/>
                </a:solidFill>
              </a:defRPr>
            </a:lvl1pPr>
            <a:lvl2pPr marL="914400" lvl="1" indent="-342900" algn="l">
              <a:lnSpc>
                <a:spcPct val="100000"/>
              </a:lnSpc>
              <a:spcBef>
                <a:spcPts val="1600"/>
              </a:spcBef>
              <a:spcAft>
                <a:spcPts val="0"/>
              </a:spcAft>
              <a:buSzPts val="1800"/>
              <a:buChar char="o"/>
              <a:defRPr/>
            </a:lvl2pPr>
            <a:lvl3pPr marL="1371600" lvl="2" indent="-342900" algn="l">
              <a:lnSpc>
                <a:spcPct val="100000"/>
              </a:lnSpc>
              <a:spcBef>
                <a:spcPts val="1200"/>
              </a:spcBef>
              <a:spcAft>
                <a:spcPts val="0"/>
              </a:spcAft>
              <a:buSzPts val="1800"/>
              <a:buChar char="•"/>
              <a:defRPr/>
            </a:lvl3pPr>
            <a:lvl4pPr marL="1828800" lvl="3" indent="-342900" algn="l">
              <a:lnSpc>
                <a:spcPct val="100000"/>
              </a:lnSpc>
              <a:spcBef>
                <a:spcPts val="1000"/>
              </a:spcBef>
              <a:spcAft>
                <a:spcPts val="0"/>
              </a:spcAft>
              <a:buSzPts val="1800"/>
              <a:buChar char="•"/>
              <a:defRPr/>
            </a:lvl4pPr>
            <a:lvl5pPr marL="2286000" lvl="4" indent="-368300" algn="l">
              <a:lnSpc>
                <a:spcPct val="100000"/>
              </a:lnSpc>
              <a:spcBef>
                <a:spcPts val="800"/>
              </a:spcBef>
              <a:spcAft>
                <a:spcPts val="0"/>
              </a:spcAft>
              <a:buSzPts val="2200"/>
              <a:buChar char="•"/>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p:fade/>
      </p:transition>
    </mc:Fallback>
  </mc:AlternateContent>
  <p:extLst>
    <p:ext uri="{DCECCB84-F9BA-43D5-87BE-67443E8EF086}">
      <p15:sldGuideLst xmlns:p15="http://schemas.microsoft.com/office/powerpoint/2012/main">
        <p15:guide id="1" pos="3024">
          <p15:clr>
            <a:srgbClr val="FDE53C"/>
          </p15:clr>
        </p15:guide>
        <p15:guide id="2" pos="5592">
          <p15:clr>
            <a:srgbClr val="FDE53C"/>
          </p15:clr>
        </p15:guide>
        <p15:guide id="3" pos="5926">
          <p15:clr>
            <a:srgbClr val="FDE53C"/>
          </p15:clr>
        </p15:guide>
        <p15:guide id="4" pos="8490">
          <p15:clr>
            <a:srgbClr val="FDE53C"/>
          </p15:clr>
        </p15:guide>
        <p15:guide id="5" pos="3934">
          <p15:clr>
            <a:srgbClr val="5ACBF0"/>
          </p15:clr>
        </p15:guide>
        <p15:guide id="6" pos="7584">
          <p15:clr>
            <a:srgbClr val="5ACBF0"/>
          </p15:clr>
        </p15:guide>
        <p15:guide id="7" pos="3760">
          <p15:clr>
            <a:srgbClr val="5ACBF0"/>
          </p15:clr>
        </p15:guide>
        <p15:guide id="8" pos="4108">
          <p15:clr>
            <a:srgbClr val="5ACBF0"/>
          </p15:clr>
        </p15:guide>
        <p15:guide id="9" pos="7758">
          <p15:clr>
            <a:srgbClr val="5ACBF0"/>
          </p15:clr>
        </p15:guide>
        <p15:guide id="10" pos="7410">
          <p15:clr>
            <a:srgbClr val="5ACBF0"/>
          </p15:clr>
        </p15:guide>
        <p15:guide id="11" pos="3198">
          <p15:clr>
            <a:srgbClr val="FDE53C"/>
          </p15:clr>
        </p15:guide>
        <p15:guide id="12" pos="2850">
          <p15:clr>
            <a:srgbClr val="FDE53C"/>
          </p15:clr>
        </p15:guide>
        <p15:guide id="13" pos="8668">
          <p15:clr>
            <a:srgbClr val="FDE53C"/>
          </p15:clr>
        </p15:guide>
        <p15:guide id="14" pos="8320">
          <p15:clr>
            <a:srgbClr val="FDE53C"/>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Half Image Right">
  <p:cSld name="Half Image Right">
    <p:spTree>
      <p:nvGrpSpPr>
        <p:cNvPr id="1" name="Shape 99"/>
        <p:cNvGrpSpPr/>
        <p:nvPr/>
      </p:nvGrpSpPr>
      <p:grpSpPr>
        <a:xfrm>
          <a:off x="0" y="0"/>
          <a:ext cx="0" cy="0"/>
          <a:chOff x="0" y="0"/>
          <a:chExt cx="0" cy="0"/>
        </a:xfrm>
      </p:grpSpPr>
      <p:sp>
        <p:nvSpPr>
          <p:cNvPr id="100" name="Google Shape;100;p24"/>
          <p:cNvSpPr txBox="1">
            <a:spLocks noGrp="1"/>
          </p:cNvSpPr>
          <p:nvPr>
            <p:ph type="title"/>
          </p:nvPr>
        </p:nvSpPr>
        <p:spPr>
          <a:xfrm>
            <a:off x="735204" y="731521"/>
            <a:ext cx="8145272" cy="797142"/>
          </a:xfrm>
          <a:prstGeom prst="rect">
            <a:avLst/>
          </a:prstGeom>
          <a:noFill/>
          <a:ln>
            <a:noFill/>
          </a:ln>
        </p:spPr>
        <p:txBody>
          <a:bodyPr spcFirstLastPara="1" wrap="square" lIns="0" tIns="0" rIns="0" bIns="0" anchor="t" anchorCtr="0">
            <a:spAutoFit/>
          </a:bodyPr>
          <a:lstStyle>
            <a:lvl1pPr lvl="0" algn="l">
              <a:lnSpc>
                <a:spcPct val="90000"/>
              </a:lnSpc>
              <a:spcBef>
                <a:spcPts val="0"/>
              </a:spcBef>
              <a:spcAft>
                <a:spcPts val="0"/>
              </a:spcAft>
              <a:buClr>
                <a:schemeClr val="dk1"/>
              </a:buClr>
              <a:buSzPts val="5600"/>
              <a:buFont typeface="Arial"/>
              <a:buNone/>
              <a:defRPr b="1" i="0">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1" name="Google Shape;101;p24"/>
          <p:cNvSpPr txBox="1">
            <a:spLocks noGrp="1"/>
          </p:cNvSpPr>
          <p:nvPr>
            <p:ph type="body" idx="1"/>
          </p:nvPr>
        </p:nvSpPr>
        <p:spPr>
          <a:xfrm>
            <a:off x="735204" y="1558927"/>
            <a:ext cx="8145272" cy="492442"/>
          </a:xfrm>
          <a:prstGeom prst="rect">
            <a:avLst/>
          </a:prstGeom>
          <a:noFill/>
          <a:ln>
            <a:noFill/>
          </a:ln>
        </p:spPr>
        <p:txBody>
          <a:bodyPr spcFirstLastPara="1" wrap="square" lIns="0" tIns="0" rIns="0" bIns="0" anchor="t" anchorCtr="0">
            <a:spAutoFit/>
          </a:bodyPr>
          <a:lstStyle>
            <a:lvl1pPr marL="457200" lvl="0" indent="-228600" algn="l">
              <a:lnSpc>
                <a:spcPct val="100000"/>
              </a:lnSpc>
              <a:spcBef>
                <a:spcPts val="4000"/>
              </a:spcBef>
              <a:spcAft>
                <a:spcPts val="0"/>
              </a:spcAft>
              <a:buSzPts val="3200"/>
              <a:buNone/>
              <a:defRPr sz="3200" b="1"/>
            </a:lvl1pPr>
            <a:lvl2pPr marL="914400" lvl="1" indent="-342900" algn="l">
              <a:lnSpc>
                <a:spcPct val="100000"/>
              </a:lnSpc>
              <a:spcBef>
                <a:spcPts val="1600"/>
              </a:spcBef>
              <a:spcAft>
                <a:spcPts val="0"/>
              </a:spcAft>
              <a:buSzPts val="1800"/>
              <a:buChar char="o"/>
              <a:defRPr/>
            </a:lvl2pPr>
            <a:lvl3pPr marL="1371600" lvl="2" indent="-342900" algn="l">
              <a:lnSpc>
                <a:spcPct val="100000"/>
              </a:lnSpc>
              <a:spcBef>
                <a:spcPts val="1200"/>
              </a:spcBef>
              <a:spcAft>
                <a:spcPts val="0"/>
              </a:spcAft>
              <a:buSzPts val="1800"/>
              <a:buChar char="•"/>
              <a:defRPr/>
            </a:lvl3pPr>
            <a:lvl4pPr marL="1828800" lvl="3" indent="-342900" algn="l">
              <a:lnSpc>
                <a:spcPct val="100000"/>
              </a:lnSpc>
              <a:spcBef>
                <a:spcPts val="10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102" name="Google Shape;102;p24"/>
          <p:cNvSpPr txBox="1">
            <a:spLocks noGrp="1"/>
          </p:cNvSpPr>
          <p:nvPr>
            <p:ph type="body" idx="2"/>
          </p:nvPr>
        </p:nvSpPr>
        <p:spPr>
          <a:xfrm>
            <a:off x="735204" y="2377440"/>
            <a:ext cx="8145272" cy="7178040"/>
          </a:xfrm>
          <a:prstGeom prst="rect">
            <a:avLst/>
          </a:prstGeom>
          <a:noFill/>
          <a:ln>
            <a:noFill/>
          </a:ln>
        </p:spPr>
        <p:txBody>
          <a:bodyPr spcFirstLastPara="1" wrap="square" lIns="0" tIns="0" rIns="0" bIns="0" anchor="t" anchorCtr="0">
            <a:normAutofit/>
          </a:bodyPr>
          <a:lstStyle>
            <a:lvl1pPr marL="457200" lvl="0" indent="-342900" algn="l">
              <a:lnSpc>
                <a:spcPct val="100000"/>
              </a:lnSpc>
              <a:spcBef>
                <a:spcPts val="4000"/>
              </a:spcBef>
              <a:spcAft>
                <a:spcPts val="0"/>
              </a:spcAft>
              <a:buSzPts val="1800"/>
              <a:buChar char="⚫"/>
              <a:defRPr/>
            </a:lvl1pPr>
            <a:lvl2pPr marL="914400" lvl="1" indent="-342900" algn="l">
              <a:lnSpc>
                <a:spcPct val="100000"/>
              </a:lnSpc>
              <a:spcBef>
                <a:spcPts val="1600"/>
              </a:spcBef>
              <a:spcAft>
                <a:spcPts val="0"/>
              </a:spcAft>
              <a:buSzPts val="1800"/>
              <a:buChar char="o"/>
              <a:defRPr/>
            </a:lvl2pPr>
            <a:lvl3pPr marL="1371600" lvl="2" indent="-342900" algn="l">
              <a:lnSpc>
                <a:spcPct val="100000"/>
              </a:lnSpc>
              <a:spcBef>
                <a:spcPts val="1200"/>
              </a:spcBef>
              <a:spcAft>
                <a:spcPts val="0"/>
              </a:spcAft>
              <a:buSzPts val="1800"/>
              <a:buChar char="•"/>
              <a:defRPr/>
            </a:lvl3pPr>
            <a:lvl4pPr marL="1828800" lvl="3" indent="-342900" algn="l">
              <a:lnSpc>
                <a:spcPct val="100000"/>
              </a:lnSpc>
              <a:spcBef>
                <a:spcPts val="10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103" name="Google Shape;103;p24"/>
          <p:cNvSpPr txBox="1">
            <a:spLocks noGrp="1"/>
          </p:cNvSpPr>
          <p:nvPr>
            <p:ph type="ftr" idx="11"/>
          </p:nvPr>
        </p:nvSpPr>
        <p:spPr>
          <a:xfrm>
            <a:off x="733427" y="9715500"/>
            <a:ext cx="8143874" cy="304800"/>
          </a:xfrm>
          <a:prstGeom prst="rect">
            <a:avLst/>
          </a:prstGeom>
          <a:noFill/>
          <a:ln>
            <a:noFill/>
          </a:ln>
        </p:spPr>
        <p:txBody>
          <a:bodyPr spcFirstLastPara="1" wrap="square" lIns="0" tIns="0" rIns="0" bIns="0" anchor="b"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4" name="Google Shape;104;p24"/>
          <p:cNvSpPr>
            <a:spLocks noGrp="1"/>
          </p:cNvSpPr>
          <p:nvPr>
            <p:ph type="pic" idx="3"/>
          </p:nvPr>
        </p:nvSpPr>
        <p:spPr>
          <a:xfrm>
            <a:off x="9407526" y="0"/>
            <a:ext cx="8877300" cy="10287000"/>
          </a:xfrm>
          <a:prstGeom prst="rect">
            <a:avLst/>
          </a:prstGeom>
          <a:solidFill>
            <a:schemeClr val="lt2"/>
          </a:solidFill>
          <a:ln>
            <a:noFill/>
          </a:ln>
        </p:spPr>
      </p:sp>
      <p:sp>
        <p:nvSpPr>
          <p:cNvPr id="105" name="Google Shape;105;p24"/>
          <p:cNvSpPr txBox="1">
            <a:spLocks noGrp="1"/>
          </p:cNvSpPr>
          <p:nvPr>
            <p:ph type="body" idx="4"/>
          </p:nvPr>
        </p:nvSpPr>
        <p:spPr>
          <a:xfrm>
            <a:off x="9774240" y="9835635"/>
            <a:ext cx="8142288" cy="184666"/>
          </a:xfrm>
          <a:prstGeom prst="rect">
            <a:avLst/>
          </a:prstGeom>
          <a:noFill/>
          <a:ln>
            <a:noFill/>
          </a:ln>
        </p:spPr>
        <p:txBody>
          <a:bodyPr spcFirstLastPara="1" wrap="square" lIns="0" tIns="0" rIns="0" bIns="0" anchor="b" anchorCtr="0">
            <a:spAutoFit/>
          </a:bodyPr>
          <a:lstStyle>
            <a:lvl1pPr marL="457200" lvl="0" indent="-228600" algn="l">
              <a:lnSpc>
                <a:spcPct val="100000"/>
              </a:lnSpc>
              <a:spcBef>
                <a:spcPts val="4000"/>
              </a:spcBef>
              <a:spcAft>
                <a:spcPts val="0"/>
              </a:spcAft>
              <a:buSzPts val="1200"/>
              <a:buNone/>
              <a:defRPr sz="1200">
                <a:solidFill>
                  <a:schemeClr val="lt1"/>
                </a:solidFill>
              </a:defRPr>
            </a:lvl1pPr>
            <a:lvl2pPr marL="914400" lvl="1" indent="-342900" algn="l">
              <a:lnSpc>
                <a:spcPct val="100000"/>
              </a:lnSpc>
              <a:spcBef>
                <a:spcPts val="1600"/>
              </a:spcBef>
              <a:spcAft>
                <a:spcPts val="0"/>
              </a:spcAft>
              <a:buSzPts val="1800"/>
              <a:buChar char="o"/>
              <a:defRPr/>
            </a:lvl2pPr>
            <a:lvl3pPr marL="1371600" lvl="2" indent="-342900" algn="l">
              <a:lnSpc>
                <a:spcPct val="100000"/>
              </a:lnSpc>
              <a:spcBef>
                <a:spcPts val="1200"/>
              </a:spcBef>
              <a:spcAft>
                <a:spcPts val="0"/>
              </a:spcAft>
              <a:buSzPts val="1800"/>
              <a:buChar char="•"/>
              <a:defRPr/>
            </a:lvl3pPr>
            <a:lvl4pPr marL="1828800" lvl="3" indent="-342900" algn="l">
              <a:lnSpc>
                <a:spcPct val="100000"/>
              </a:lnSpc>
              <a:spcBef>
                <a:spcPts val="1000"/>
              </a:spcBef>
              <a:spcAft>
                <a:spcPts val="0"/>
              </a:spcAft>
              <a:buSzPts val="1800"/>
              <a:buChar char="•"/>
              <a:defRPr/>
            </a:lvl4pPr>
            <a:lvl5pPr marL="2286000" lvl="4" indent="-368300" algn="l">
              <a:lnSpc>
                <a:spcPct val="100000"/>
              </a:lnSpc>
              <a:spcBef>
                <a:spcPts val="800"/>
              </a:spcBef>
              <a:spcAft>
                <a:spcPts val="0"/>
              </a:spcAft>
              <a:buSzPts val="2200"/>
              <a:buChar char="•"/>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p:fade/>
      </p:transition>
    </mc:Fallback>
  </mc:AlternateContent>
  <p:extLst>
    <p:ext uri="{DCECCB84-F9BA-43D5-87BE-67443E8EF086}">
      <p15:sldGuideLst xmlns:p15="http://schemas.microsoft.com/office/powerpoint/2012/main">
        <p15:guide id="1" pos="3024">
          <p15:clr>
            <a:srgbClr val="FDE53C"/>
          </p15:clr>
        </p15:guide>
        <p15:guide id="2" pos="5592">
          <p15:clr>
            <a:srgbClr val="FDE53C"/>
          </p15:clr>
        </p15:guide>
        <p15:guide id="3" pos="5926">
          <p15:clr>
            <a:srgbClr val="FDE53C"/>
          </p15:clr>
        </p15:guide>
        <p15:guide id="4" pos="8490">
          <p15:clr>
            <a:srgbClr val="FDE53C"/>
          </p15:clr>
        </p15:guide>
        <p15:guide id="5" pos="3934">
          <p15:clr>
            <a:srgbClr val="5ACBF0"/>
          </p15:clr>
        </p15:guide>
        <p15:guide id="6" pos="7584">
          <p15:clr>
            <a:srgbClr val="5ACBF0"/>
          </p15:clr>
        </p15:guide>
        <p15:guide id="7" pos="3760">
          <p15:clr>
            <a:srgbClr val="5ACBF0"/>
          </p15:clr>
        </p15:guide>
        <p15:guide id="8" pos="4108">
          <p15:clr>
            <a:srgbClr val="5ACBF0"/>
          </p15:clr>
        </p15:guide>
        <p15:guide id="9" pos="7758">
          <p15:clr>
            <a:srgbClr val="5ACBF0"/>
          </p15:clr>
        </p15:guide>
        <p15:guide id="10" pos="7410">
          <p15:clr>
            <a:srgbClr val="5ACBF0"/>
          </p15:clr>
        </p15:guide>
        <p15:guide id="11" pos="3198">
          <p15:clr>
            <a:srgbClr val="FDE53C"/>
          </p15:clr>
        </p15:guide>
        <p15:guide id="12" pos="2850">
          <p15:clr>
            <a:srgbClr val="FDE53C"/>
          </p15:clr>
        </p15:guide>
        <p15:guide id="13" pos="8668">
          <p15:clr>
            <a:srgbClr val="FDE53C"/>
          </p15:clr>
        </p15:guide>
        <p15:guide id="14" pos="8320">
          <p15:clr>
            <a:srgbClr val="FDE53C"/>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Image Left">
  <p:cSld name="Image Left">
    <p:spTree>
      <p:nvGrpSpPr>
        <p:cNvPr id="1" name="Shape 106"/>
        <p:cNvGrpSpPr/>
        <p:nvPr/>
      </p:nvGrpSpPr>
      <p:grpSpPr>
        <a:xfrm>
          <a:off x="0" y="0"/>
          <a:ext cx="0" cy="0"/>
          <a:chOff x="0" y="0"/>
          <a:chExt cx="0" cy="0"/>
        </a:xfrm>
      </p:grpSpPr>
      <p:sp>
        <p:nvSpPr>
          <p:cNvPr id="107" name="Google Shape;107;p25"/>
          <p:cNvSpPr txBox="1">
            <a:spLocks noGrp="1"/>
          </p:cNvSpPr>
          <p:nvPr>
            <p:ph type="title"/>
          </p:nvPr>
        </p:nvSpPr>
        <p:spPr>
          <a:xfrm>
            <a:off x="6526402" y="731521"/>
            <a:ext cx="11026396" cy="797142"/>
          </a:xfrm>
          <a:prstGeom prst="rect">
            <a:avLst/>
          </a:prstGeom>
          <a:noFill/>
          <a:ln>
            <a:noFill/>
          </a:ln>
        </p:spPr>
        <p:txBody>
          <a:bodyPr spcFirstLastPara="1" wrap="square" lIns="0" tIns="0" rIns="0" bIns="0" anchor="t" anchorCtr="0">
            <a:spAutoFit/>
          </a:bodyPr>
          <a:lstStyle>
            <a:lvl1pPr lvl="0" algn="l">
              <a:lnSpc>
                <a:spcPct val="90000"/>
              </a:lnSpc>
              <a:spcBef>
                <a:spcPts val="0"/>
              </a:spcBef>
              <a:spcAft>
                <a:spcPts val="0"/>
              </a:spcAft>
              <a:buClr>
                <a:schemeClr val="dk1"/>
              </a:buClr>
              <a:buSzPts val="5600"/>
              <a:buFont typeface="Arial"/>
              <a:buNone/>
              <a:defRPr b="1" i="0">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8" name="Google Shape;108;p25"/>
          <p:cNvSpPr txBox="1">
            <a:spLocks noGrp="1"/>
          </p:cNvSpPr>
          <p:nvPr>
            <p:ph type="body" idx="1"/>
          </p:nvPr>
        </p:nvSpPr>
        <p:spPr>
          <a:xfrm>
            <a:off x="6526402" y="1558927"/>
            <a:ext cx="11026396" cy="492442"/>
          </a:xfrm>
          <a:prstGeom prst="rect">
            <a:avLst/>
          </a:prstGeom>
          <a:noFill/>
          <a:ln>
            <a:noFill/>
          </a:ln>
        </p:spPr>
        <p:txBody>
          <a:bodyPr spcFirstLastPara="1" wrap="square" lIns="0" tIns="0" rIns="0" bIns="0" anchor="t" anchorCtr="0">
            <a:spAutoFit/>
          </a:bodyPr>
          <a:lstStyle>
            <a:lvl1pPr marL="457200" lvl="0" indent="-228600" algn="l">
              <a:lnSpc>
                <a:spcPct val="100000"/>
              </a:lnSpc>
              <a:spcBef>
                <a:spcPts val="4000"/>
              </a:spcBef>
              <a:spcAft>
                <a:spcPts val="0"/>
              </a:spcAft>
              <a:buSzPts val="3200"/>
              <a:buNone/>
              <a:defRPr sz="3200" b="1"/>
            </a:lvl1pPr>
            <a:lvl2pPr marL="914400" lvl="1" indent="-342900" algn="l">
              <a:lnSpc>
                <a:spcPct val="100000"/>
              </a:lnSpc>
              <a:spcBef>
                <a:spcPts val="1600"/>
              </a:spcBef>
              <a:spcAft>
                <a:spcPts val="0"/>
              </a:spcAft>
              <a:buSzPts val="1800"/>
              <a:buChar char="o"/>
              <a:defRPr/>
            </a:lvl2pPr>
            <a:lvl3pPr marL="1371600" lvl="2" indent="-342900" algn="l">
              <a:lnSpc>
                <a:spcPct val="100000"/>
              </a:lnSpc>
              <a:spcBef>
                <a:spcPts val="1200"/>
              </a:spcBef>
              <a:spcAft>
                <a:spcPts val="0"/>
              </a:spcAft>
              <a:buSzPts val="1800"/>
              <a:buChar char="•"/>
              <a:defRPr/>
            </a:lvl3pPr>
            <a:lvl4pPr marL="1828800" lvl="3" indent="-342900" algn="l">
              <a:lnSpc>
                <a:spcPct val="100000"/>
              </a:lnSpc>
              <a:spcBef>
                <a:spcPts val="10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109" name="Google Shape;109;p25"/>
          <p:cNvSpPr txBox="1">
            <a:spLocks noGrp="1"/>
          </p:cNvSpPr>
          <p:nvPr>
            <p:ph type="body" idx="2"/>
          </p:nvPr>
        </p:nvSpPr>
        <p:spPr>
          <a:xfrm>
            <a:off x="6526402" y="2377440"/>
            <a:ext cx="11026396" cy="7178040"/>
          </a:xfrm>
          <a:prstGeom prst="rect">
            <a:avLst/>
          </a:prstGeom>
          <a:noFill/>
          <a:ln>
            <a:noFill/>
          </a:ln>
        </p:spPr>
        <p:txBody>
          <a:bodyPr spcFirstLastPara="1" wrap="square" lIns="0" tIns="0" rIns="0" bIns="0" anchor="t" anchorCtr="0">
            <a:normAutofit/>
          </a:bodyPr>
          <a:lstStyle>
            <a:lvl1pPr marL="457200" lvl="0" indent="-342900" algn="l">
              <a:lnSpc>
                <a:spcPct val="100000"/>
              </a:lnSpc>
              <a:spcBef>
                <a:spcPts val="4000"/>
              </a:spcBef>
              <a:spcAft>
                <a:spcPts val="0"/>
              </a:spcAft>
              <a:buSzPts val="1800"/>
              <a:buChar char="⚫"/>
              <a:defRPr/>
            </a:lvl1pPr>
            <a:lvl2pPr marL="914400" lvl="1" indent="-342900" algn="l">
              <a:lnSpc>
                <a:spcPct val="100000"/>
              </a:lnSpc>
              <a:spcBef>
                <a:spcPts val="1600"/>
              </a:spcBef>
              <a:spcAft>
                <a:spcPts val="0"/>
              </a:spcAft>
              <a:buSzPts val="1800"/>
              <a:buChar char="o"/>
              <a:defRPr/>
            </a:lvl2pPr>
            <a:lvl3pPr marL="1371600" lvl="2" indent="-342900" algn="l">
              <a:lnSpc>
                <a:spcPct val="100000"/>
              </a:lnSpc>
              <a:spcBef>
                <a:spcPts val="1200"/>
              </a:spcBef>
              <a:spcAft>
                <a:spcPts val="0"/>
              </a:spcAft>
              <a:buSzPts val="1800"/>
              <a:buChar char="•"/>
              <a:defRPr/>
            </a:lvl3pPr>
            <a:lvl4pPr marL="1828800" lvl="3" indent="-342900" algn="l">
              <a:lnSpc>
                <a:spcPct val="100000"/>
              </a:lnSpc>
              <a:spcBef>
                <a:spcPts val="10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110" name="Google Shape;110;p25"/>
          <p:cNvSpPr txBox="1">
            <a:spLocks noGrp="1"/>
          </p:cNvSpPr>
          <p:nvPr>
            <p:ph type="ftr" idx="11"/>
          </p:nvPr>
        </p:nvSpPr>
        <p:spPr>
          <a:xfrm>
            <a:off x="12687301" y="9715500"/>
            <a:ext cx="5229226" cy="304800"/>
          </a:xfrm>
          <a:prstGeom prst="rect">
            <a:avLst/>
          </a:prstGeom>
          <a:noFill/>
          <a:ln>
            <a:noFill/>
          </a:ln>
        </p:spPr>
        <p:txBody>
          <a:bodyPr spcFirstLastPara="1" wrap="square" lIns="0" tIns="0" rIns="0" bIns="0" anchor="b"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1" name="Google Shape;111;p25"/>
          <p:cNvSpPr>
            <a:spLocks noGrp="1"/>
          </p:cNvSpPr>
          <p:nvPr>
            <p:ph type="pic" idx="3"/>
          </p:nvPr>
        </p:nvSpPr>
        <p:spPr>
          <a:xfrm>
            <a:off x="1" y="0"/>
            <a:ext cx="5972174" cy="10287000"/>
          </a:xfrm>
          <a:prstGeom prst="rect">
            <a:avLst/>
          </a:prstGeom>
          <a:solidFill>
            <a:schemeClr val="lt2"/>
          </a:solidFill>
          <a:ln>
            <a:noFill/>
          </a:ln>
        </p:spPr>
      </p:sp>
      <p:sp>
        <p:nvSpPr>
          <p:cNvPr id="112" name="Google Shape;112;p25"/>
          <p:cNvSpPr txBox="1">
            <a:spLocks noGrp="1"/>
          </p:cNvSpPr>
          <p:nvPr>
            <p:ph type="body" idx="4"/>
          </p:nvPr>
        </p:nvSpPr>
        <p:spPr>
          <a:xfrm>
            <a:off x="366714" y="9835635"/>
            <a:ext cx="5227636" cy="184666"/>
          </a:xfrm>
          <a:prstGeom prst="rect">
            <a:avLst/>
          </a:prstGeom>
          <a:noFill/>
          <a:ln>
            <a:noFill/>
          </a:ln>
        </p:spPr>
        <p:txBody>
          <a:bodyPr spcFirstLastPara="1" wrap="square" lIns="0" tIns="0" rIns="0" bIns="0" anchor="b" anchorCtr="0">
            <a:spAutoFit/>
          </a:bodyPr>
          <a:lstStyle>
            <a:lvl1pPr marL="457200" lvl="0" indent="-228600" algn="l">
              <a:lnSpc>
                <a:spcPct val="100000"/>
              </a:lnSpc>
              <a:spcBef>
                <a:spcPts val="4000"/>
              </a:spcBef>
              <a:spcAft>
                <a:spcPts val="0"/>
              </a:spcAft>
              <a:buSzPts val="1200"/>
              <a:buNone/>
              <a:defRPr sz="1200">
                <a:solidFill>
                  <a:schemeClr val="lt1"/>
                </a:solidFill>
              </a:defRPr>
            </a:lvl1pPr>
            <a:lvl2pPr marL="914400" lvl="1" indent="-342900" algn="l">
              <a:lnSpc>
                <a:spcPct val="100000"/>
              </a:lnSpc>
              <a:spcBef>
                <a:spcPts val="1600"/>
              </a:spcBef>
              <a:spcAft>
                <a:spcPts val="0"/>
              </a:spcAft>
              <a:buSzPts val="1800"/>
              <a:buChar char="o"/>
              <a:defRPr/>
            </a:lvl2pPr>
            <a:lvl3pPr marL="1371600" lvl="2" indent="-342900" algn="l">
              <a:lnSpc>
                <a:spcPct val="100000"/>
              </a:lnSpc>
              <a:spcBef>
                <a:spcPts val="1200"/>
              </a:spcBef>
              <a:spcAft>
                <a:spcPts val="0"/>
              </a:spcAft>
              <a:buSzPts val="1800"/>
              <a:buChar char="•"/>
              <a:defRPr/>
            </a:lvl3pPr>
            <a:lvl4pPr marL="1828800" lvl="3" indent="-342900" algn="l">
              <a:lnSpc>
                <a:spcPct val="100000"/>
              </a:lnSpc>
              <a:spcBef>
                <a:spcPts val="1000"/>
              </a:spcBef>
              <a:spcAft>
                <a:spcPts val="0"/>
              </a:spcAft>
              <a:buSzPts val="1800"/>
              <a:buChar char="•"/>
              <a:defRPr/>
            </a:lvl4pPr>
            <a:lvl5pPr marL="2286000" lvl="4" indent="-368300" algn="l">
              <a:lnSpc>
                <a:spcPct val="100000"/>
              </a:lnSpc>
              <a:spcBef>
                <a:spcPts val="800"/>
              </a:spcBef>
              <a:spcAft>
                <a:spcPts val="0"/>
              </a:spcAft>
              <a:buSzPts val="2200"/>
              <a:buChar char="•"/>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p:fade/>
      </p:transition>
    </mc:Fallback>
  </mc:AlternateContent>
  <p:extLst>
    <p:ext uri="{DCECCB84-F9BA-43D5-87BE-67443E8EF086}">
      <p15:sldGuideLst xmlns:p15="http://schemas.microsoft.com/office/powerpoint/2012/main">
        <p15:guide id="1" pos="3024">
          <p15:clr>
            <a:srgbClr val="FDE53C"/>
          </p15:clr>
        </p15:guide>
        <p15:guide id="2" pos="5592">
          <p15:clr>
            <a:srgbClr val="FDE53C"/>
          </p15:clr>
        </p15:guide>
        <p15:guide id="3" pos="5926">
          <p15:clr>
            <a:srgbClr val="FDE53C"/>
          </p15:clr>
        </p15:guide>
        <p15:guide id="4" pos="8490">
          <p15:clr>
            <a:srgbClr val="FDE53C"/>
          </p15:clr>
        </p15:guide>
        <p15:guide id="5" pos="3934">
          <p15:clr>
            <a:srgbClr val="5ACBF0"/>
          </p15:clr>
        </p15:guide>
        <p15:guide id="6" pos="7584">
          <p15:clr>
            <a:srgbClr val="5ACBF0"/>
          </p15:clr>
        </p15:guide>
        <p15:guide id="7" pos="3760">
          <p15:clr>
            <a:srgbClr val="5ACBF0"/>
          </p15:clr>
        </p15:guide>
        <p15:guide id="8" pos="4108">
          <p15:clr>
            <a:srgbClr val="5ACBF0"/>
          </p15:clr>
        </p15:guide>
        <p15:guide id="9" pos="7758">
          <p15:clr>
            <a:srgbClr val="5ACBF0"/>
          </p15:clr>
        </p15:guide>
        <p15:guide id="10" pos="7410">
          <p15:clr>
            <a:srgbClr val="5ACBF0"/>
          </p15:clr>
        </p15:guide>
        <p15:guide id="11" pos="3198">
          <p15:clr>
            <a:srgbClr val="FDE53C"/>
          </p15:clr>
        </p15:guide>
        <p15:guide id="12" pos="2850">
          <p15:clr>
            <a:srgbClr val="FDE53C"/>
          </p15:clr>
        </p15:guide>
        <p15:guide id="13" pos="8668">
          <p15:clr>
            <a:srgbClr val="FDE53C"/>
          </p15:clr>
        </p15:guide>
        <p15:guide id="14" pos="8320">
          <p15:clr>
            <a:srgbClr val="FDE53C"/>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Half Image Left">
  <p:cSld name="Half Image Left">
    <p:spTree>
      <p:nvGrpSpPr>
        <p:cNvPr id="1" name="Shape 113"/>
        <p:cNvGrpSpPr/>
        <p:nvPr/>
      </p:nvGrpSpPr>
      <p:grpSpPr>
        <a:xfrm>
          <a:off x="0" y="0"/>
          <a:ext cx="0" cy="0"/>
          <a:chOff x="0" y="0"/>
          <a:chExt cx="0" cy="0"/>
        </a:xfrm>
      </p:grpSpPr>
      <p:sp>
        <p:nvSpPr>
          <p:cNvPr id="114" name="Google Shape;114;p26"/>
          <p:cNvSpPr txBox="1">
            <a:spLocks noGrp="1"/>
          </p:cNvSpPr>
          <p:nvPr>
            <p:ph type="title"/>
          </p:nvPr>
        </p:nvSpPr>
        <p:spPr>
          <a:xfrm>
            <a:off x="9407526" y="731521"/>
            <a:ext cx="8145272" cy="797142"/>
          </a:xfrm>
          <a:prstGeom prst="rect">
            <a:avLst/>
          </a:prstGeom>
          <a:noFill/>
          <a:ln>
            <a:noFill/>
          </a:ln>
        </p:spPr>
        <p:txBody>
          <a:bodyPr spcFirstLastPara="1" wrap="square" lIns="0" tIns="0" rIns="0" bIns="0" anchor="t" anchorCtr="0">
            <a:spAutoFit/>
          </a:bodyPr>
          <a:lstStyle>
            <a:lvl1pPr lvl="0" algn="l">
              <a:lnSpc>
                <a:spcPct val="90000"/>
              </a:lnSpc>
              <a:spcBef>
                <a:spcPts val="0"/>
              </a:spcBef>
              <a:spcAft>
                <a:spcPts val="0"/>
              </a:spcAft>
              <a:buClr>
                <a:schemeClr val="dk1"/>
              </a:buClr>
              <a:buSzPts val="5600"/>
              <a:buFont typeface="Arial"/>
              <a:buNone/>
              <a:defRPr b="1" i="0">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5" name="Google Shape;115;p26"/>
          <p:cNvSpPr txBox="1">
            <a:spLocks noGrp="1"/>
          </p:cNvSpPr>
          <p:nvPr>
            <p:ph type="body" idx="1"/>
          </p:nvPr>
        </p:nvSpPr>
        <p:spPr>
          <a:xfrm>
            <a:off x="9407526" y="1558927"/>
            <a:ext cx="8145272" cy="492442"/>
          </a:xfrm>
          <a:prstGeom prst="rect">
            <a:avLst/>
          </a:prstGeom>
          <a:noFill/>
          <a:ln>
            <a:noFill/>
          </a:ln>
        </p:spPr>
        <p:txBody>
          <a:bodyPr spcFirstLastPara="1" wrap="square" lIns="0" tIns="0" rIns="0" bIns="0" anchor="t" anchorCtr="0">
            <a:spAutoFit/>
          </a:bodyPr>
          <a:lstStyle>
            <a:lvl1pPr marL="457200" lvl="0" indent="-228600" algn="l">
              <a:lnSpc>
                <a:spcPct val="100000"/>
              </a:lnSpc>
              <a:spcBef>
                <a:spcPts val="4000"/>
              </a:spcBef>
              <a:spcAft>
                <a:spcPts val="0"/>
              </a:spcAft>
              <a:buSzPts val="3200"/>
              <a:buNone/>
              <a:defRPr sz="3200" b="1"/>
            </a:lvl1pPr>
            <a:lvl2pPr marL="914400" lvl="1" indent="-342900" algn="l">
              <a:lnSpc>
                <a:spcPct val="100000"/>
              </a:lnSpc>
              <a:spcBef>
                <a:spcPts val="1600"/>
              </a:spcBef>
              <a:spcAft>
                <a:spcPts val="0"/>
              </a:spcAft>
              <a:buSzPts val="1800"/>
              <a:buChar char="o"/>
              <a:defRPr/>
            </a:lvl2pPr>
            <a:lvl3pPr marL="1371600" lvl="2" indent="-342900" algn="l">
              <a:lnSpc>
                <a:spcPct val="100000"/>
              </a:lnSpc>
              <a:spcBef>
                <a:spcPts val="1200"/>
              </a:spcBef>
              <a:spcAft>
                <a:spcPts val="0"/>
              </a:spcAft>
              <a:buSzPts val="1800"/>
              <a:buChar char="•"/>
              <a:defRPr/>
            </a:lvl3pPr>
            <a:lvl4pPr marL="1828800" lvl="3" indent="-342900" algn="l">
              <a:lnSpc>
                <a:spcPct val="100000"/>
              </a:lnSpc>
              <a:spcBef>
                <a:spcPts val="10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116" name="Google Shape;116;p26"/>
          <p:cNvSpPr txBox="1">
            <a:spLocks noGrp="1"/>
          </p:cNvSpPr>
          <p:nvPr>
            <p:ph type="body" idx="2"/>
          </p:nvPr>
        </p:nvSpPr>
        <p:spPr>
          <a:xfrm>
            <a:off x="9407526" y="2377440"/>
            <a:ext cx="8145272" cy="7178040"/>
          </a:xfrm>
          <a:prstGeom prst="rect">
            <a:avLst/>
          </a:prstGeom>
          <a:noFill/>
          <a:ln>
            <a:noFill/>
          </a:ln>
        </p:spPr>
        <p:txBody>
          <a:bodyPr spcFirstLastPara="1" wrap="square" lIns="0" tIns="0" rIns="0" bIns="0" anchor="t" anchorCtr="0">
            <a:normAutofit/>
          </a:bodyPr>
          <a:lstStyle>
            <a:lvl1pPr marL="457200" lvl="0" indent="-342900" algn="l">
              <a:lnSpc>
                <a:spcPct val="100000"/>
              </a:lnSpc>
              <a:spcBef>
                <a:spcPts val="4000"/>
              </a:spcBef>
              <a:spcAft>
                <a:spcPts val="0"/>
              </a:spcAft>
              <a:buSzPts val="1800"/>
              <a:buChar char="⚫"/>
              <a:defRPr/>
            </a:lvl1pPr>
            <a:lvl2pPr marL="914400" lvl="1" indent="-342900" algn="l">
              <a:lnSpc>
                <a:spcPct val="100000"/>
              </a:lnSpc>
              <a:spcBef>
                <a:spcPts val="1600"/>
              </a:spcBef>
              <a:spcAft>
                <a:spcPts val="0"/>
              </a:spcAft>
              <a:buSzPts val="1800"/>
              <a:buChar char="o"/>
              <a:defRPr/>
            </a:lvl2pPr>
            <a:lvl3pPr marL="1371600" lvl="2" indent="-342900" algn="l">
              <a:lnSpc>
                <a:spcPct val="100000"/>
              </a:lnSpc>
              <a:spcBef>
                <a:spcPts val="1200"/>
              </a:spcBef>
              <a:spcAft>
                <a:spcPts val="0"/>
              </a:spcAft>
              <a:buSzPts val="1800"/>
              <a:buChar char="•"/>
              <a:defRPr/>
            </a:lvl3pPr>
            <a:lvl4pPr marL="1828800" lvl="3" indent="-342900" algn="l">
              <a:lnSpc>
                <a:spcPct val="100000"/>
              </a:lnSpc>
              <a:spcBef>
                <a:spcPts val="10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117" name="Google Shape;117;p26"/>
          <p:cNvSpPr txBox="1">
            <a:spLocks noGrp="1"/>
          </p:cNvSpPr>
          <p:nvPr>
            <p:ph type="ftr" idx="11"/>
          </p:nvPr>
        </p:nvSpPr>
        <p:spPr>
          <a:xfrm>
            <a:off x="12687301" y="9715500"/>
            <a:ext cx="5229226" cy="304800"/>
          </a:xfrm>
          <a:prstGeom prst="rect">
            <a:avLst/>
          </a:prstGeom>
          <a:noFill/>
          <a:ln>
            <a:noFill/>
          </a:ln>
        </p:spPr>
        <p:txBody>
          <a:bodyPr spcFirstLastPara="1" wrap="square" lIns="0" tIns="0" rIns="0" bIns="0" anchor="b"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8" name="Google Shape;118;p26"/>
          <p:cNvSpPr>
            <a:spLocks noGrp="1"/>
          </p:cNvSpPr>
          <p:nvPr>
            <p:ph type="pic" idx="3"/>
          </p:nvPr>
        </p:nvSpPr>
        <p:spPr>
          <a:xfrm>
            <a:off x="0" y="0"/>
            <a:ext cx="8877300" cy="10287000"/>
          </a:xfrm>
          <a:prstGeom prst="rect">
            <a:avLst/>
          </a:prstGeom>
          <a:solidFill>
            <a:schemeClr val="lt2"/>
          </a:solidFill>
          <a:ln>
            <a:noFill/>
          </a:ln>
        </p:spPr>
      </p:sp>
      <p:sp>
        <p:nvSpPr>
          <p:cNvPr id="119" name="Google Shape;119;p26"/>
          <p:cNvSpPr txBox="1">
            <a:spLocks noGrp="1"/>
          </p:cNvSpPr>
          <p:nvPr>
            <p:ph type="body" idx="4"/>
          </p:nvPr>
        </p:nvSpPr>
        <p:spPr>
          <a:xfrm>
            <a:off x="366714" y="9835635"/>
            <a:ext cx="8142288" cy="184666"/>
          </a:xfrm>
          <a:prstGeom prst="rect">
            <a:avLst/>
          </a:prstGeom>
          <a:noFill/>
          <a:ln>
            <a:noFill/>
          </a:ln>
        </p:spPr>
        <p:txBody>
          <a:bodyPr spcFirstLastPara="1" wrap="square" lIns="0" tIns="0" rIns="0" bIns="0" anchor="b" anchorCtr="0">
            <a:spAutoFit/>
          </a:bodyPr>
          <a:lstStyle>
            <a:lvl1pPr marL="457200" lvl="0" indent="-228600" algn="l">
              <a:lnSpc>
                <a:spcPct val="100000"/>
              </a:lnSpc>
              <a:spcBef>
                <a:spcPts val="4000"/>
              </a:spcBef>
              <a:spcAft>
                <a:spcPts val="0"/>
              </a:spcAft>
              <a:buSzPts val="1200"/>
              <a:buNone/>
              <a:defRPr sz="1200">
                <a:solidFill>
                  <a:schemeClr val="lt1"/>
                </a:solidFill>
              </a:defRPr>
            </a:lvl1pPr>
            <a:lvl2pPr marL="914400" lvl="1" indent="-342900" algn="l">
              <a:lnSpc>
                <a:spcPct val="100000"/>
              </a:lnSpc>
              <a:spcBef>
                <a:spcPts val="1600"/>
              </a:spcBef>
              <a:spcAft>
                <a:spcPts val="0"/>
              </a:spcAft>
              <a:buSzPts val="1800"/>
              <a:buChar char="o"/>
              <a:defRPr/>
            </a:lvl2pPr>
            <a:lvl3pPr marL="1371600" lvl="2" indent="-342900" algn="l">
              <a:lnSpc>
                <a:spcPct val="100000"/>
              </a:lnSpc>
              <a:spcBef>
                <a:spcPts val="1200"/>
              </a:spcBef>
              <a:spcAft>
                <a:spcPts val="0"/>
              </a:spcAft>
              <a:buSzPts val="1800"/>
              <a:buChar char="•"/>
              <a:defRPr/>
            </a:lvl3pPr>
            <a:lvl4pPr marL="1828800" lvl="3" indent="-342900" algn="l">
              <a:lnSpc>
                <a:spcPct val="100000"/>
              </a:lnSpc>
              <a:spcBef>
                <a:spcPts val="1000"/>
              </a:spcBef>
              <a:spcAft>
                <a:spcPts val="0"/>
              </a:spcAft>
              <a:buSzPts val="1800"/>
              <a:buChar char="•"/>
              <a:defRPr/>
            </a:lvl4pPr>
            <a:lvl5pPr marL="2286000" lvl="4" indent="-368300" algn="l">
              <a:lnSpc>
                <a:spcPct val="100000"/>
              </a:lnSpc>
              <a:spcBef>
                <a:spcPts val="800"/>
              </a:spcBef>
              <a:spcAft>
                <a:spcPts val="0"/>
              </a:spcAft>
              <a:buSzPts val="2200"/>
              <a:buChar char="•"/>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p:fade/>
      </p:transition>
    </mc:Fallback>
  </mc:AlternateContent>
  <p:extLst>
    <p:ext uri="{DCECCB84-F9BA-43D5-87BE-67443E8EF086}">
      <p15:sldGuideLst xmlns:p15="http://schemas.microsoft.com/office/powerpoint/2012/main">
        <p15:guide id="1" pos="3024">
          <p15:clr>
            <a:srgbClr val="FDE53C"/>
          </p15:clr>
        </p15:guide>
        <p15:guide id="2" pos="5592">
          <p15:clr>
            <a:srgbClr val="FDE53C"/>
          </p15:clr>
        </p15:guide>
        <p15:guide id="3" pos="5926">
          <p15:clr>
            <a:srgbClr val="FDE53C"/>
          </p15:clr>
        </p15:guide>
        <p15:guide id="4" pos="8490">
          <p15:clr>
            <a:srgbClr val="FDE53C"/>
          </p15:clr>
        </p15:guide>
        <p15:guide id="5" pos="3934">
          <p15:clr>
            <a:srgbClr val="5ACBF0"/>
          </p15:clr>
        </p15:guide>
        <p15:guide id="6" pos="7584">
          <p15:clr>
            <a:srgbClr val="5ACBF0"/>
          </p15:clr>
        </p15:guide>
        <p15:guide id="7" pos="3760">
          <p15:clr>
            <a:srgbClr val="5ACBF0"/>
          </p15:clr>
        </p15:guide>
        <p15:guide id="8" pos="4108">
          <p15:clr>
            <a:srgbClr val="5ACBF0"/>
          </p15:clr>
        </p15:guide>
        <p15:guide id="9" pos="7758">
          <p15:clr>
            <a:srgbClr val="5ACBF0"/>
          </p15:clr>
        </p15:guide>
        <p15:guide id="10" pos="7410">
          <p15:clr>
            <a:srgbClr val="5ACBF0"/>
          </p15:clr>
        </p15:guide>
        <p15:guide id="11" pos="3198">
          <p15:clr>
            <a:srgbClr val="FDE53C"/>
          </p15:clr>
        </p15:guide>
        <p15:guide id="12" pos="2850">
          <p15:clr>
            <a:srgbClr val="FDE53C"/>
          </p15:clr>
        </p15:guide>
        <p15:guide id="13" pos="8668">
          <p15:clr>
            <a:srgbClr val="FDE53C"/>
          </p15:clr>
        </p15:guide>
        <p15:guide id="14" pos="8320">
          <p15:clr>
            <a:srgbClr val="FDE53C"/>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B/W Half">
  <p:cSld name="B/W Half">
    <p:spTree>
      <p:nvGrpSpPr>
        <p:cNvPr id="1" name="Shape 120"/>
        <p:cNvGrpSpPr/>
        <p:nvPr/>
      </p:nvGrpSpPr>
      <p:grpSpPr>
        <a:xfrm>
          <a:off x="0" y="0"/>
          <a:ext cx="0" cy="0"/>
          <a:chOff x="0" y="0"/>
          <a:chExt cx="0" cy="0"/>
        </a:xfrm>
      </p:grpSpPr>
      <p:sp>
        <p:nvSpPr>
          <p:cNvPr id="121" name="Google Shape;121;p27"/>
          <p:cNvSpPr/>
          <p:nvPr/>
        </p:nvSpPr>
        <p:spPr>
          <a:xfrm>
            <a:off x="9144000" y="0"/>
            <a:ext cx="9144000" cy="10287000"/>
          </a:xfrm>
          <a:prstGeom prst="rect">
            <a:avLst/>
          </a:prstGeom>
          <a:solidFill>
            <a:schemeClr val="dk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3200"/>
              <a:buFont typeface="Arial"/>
              <a:buNone/>
            </a:pPr>
            <a:endParaRPr sz="3200" b="0" i="0" u="none" strike="noStrike" cap="none">
              <a:solidFill>
                <a:schemeClr val="lt1"/>
              </a:solidFill>
              <a:latin typeface="Arial"/>
              <a:ea typeface="Arial"/>
              <a:cs typeface="Arial"/>
              <a:sym typeface="Arial"/>
            </a:endParaRPr>
          </a:p>
        </p:txBody>
      </p:sp>
      <p:sp>
        <p:nvSpPr>
          <p:cNvPr id="122" name="Google Shape;122;p27"/>
          <p:cNvSpPr txBox="1">
            <a:spLocks noGrp="1"/>
          </p:cNvSpPr>
          <p:nvPr>
            <p:ph type="title"/>
          </p:nvPr>
        </p:nvSpPr>
        <p:spPr>
          <a:xfrm>
            <a:off x="736980" y="731521"/>
            <a:ext cx="7670420" cy="1218795"/>
          </a:xfrm>
          <a:prstGeom prst="rect">
            <a:avLst/>
          </a:prstGeom>
          <a:noFill/>
          <a:ln>
            <a:noFill/>
          </a:ln>
        </p:spPr>
        <p:txBody>
          <a:bodyPr spcFirstLastPara="1" wrap="square" lIns="0" tIns="0" rIns="0" bIns="0" anchor="t" anchorCtr="0">
            <a:spAutoFit/>
          </a:bodyPr>
          <a:lstStyle>
            <a:lvl1pPr lvl="0" algn="l">
              <a:lnSpc>
                <a:spcPct val="90000"/>
              </a:lnSpc>
              <a:spcBef>
                <a:spcPts val="0"/>
              </a:spcBef>
              <a:spcAft>
                <a:spcPts val="0"/>
              </a:spcAft>
              <a:buClr>
                <a:schemeClr val="dk1"/>
              </a:buClr>
              <a:buSzPts val="4400"/>
              <a:buFont typeface="Arial"/>
              <a:buNone/>
              <a:defRPr sz="4400" b="1" i="0">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3" name="Google Shape;123;p27"/>
          <p:cNvSpPr txBox="1">
            <a:spLocks noGrp="1"/>
          </p:cNvSpPr>
          <p:nvPr>
            <p:ph type="body" idx="1"/>
          </p:nvPr>
        </p:nvSpPr>
        <p:spPr>
          <a:xfrm>
            <a:off x="736980" y="2377440"/>
            <a:ext cx="7670420" cy="7178040"/>
          </a:xfrm>
          <a:prstGeom prst="rect">
            <a:avLst/>
          </a:prstGeom>
          <a:noFill/>
          <a:ln>
            <a:noFill/>
          </a:ln>
        </p:spPr>
        <p:txBody>
          <a:bodyPr spcFirstLastPara="1" wrap="square" lIns="0" tIns="0" rIns="0" bIns="0" anchor="t" anchorCtr="0">
            <a:normAutofit/>
          </a:bodyPr>
          <a:lstStyle>
            <a:lvl1pPr marL="457200" lvl="0" indent="-342900" algn="l">
              <a:lnSpc>
                <a:spcPct val="100000"/>
              </a:lnSpc>
              <a:spcBef>
                <a:spcPts val="4000"/>
              </a:spcBef>
              <a:spcAft>
                <a:spcPts val="0"/>
              </a:spcAft>
              <a:buSzPts val="1800"/>
              <a:buChar char="⚫"/>
              <a:defRPr/>
            </a:lvl1pPr>
            <a:lvl2pPr marL="914400" lvl="1" indent="-342900" algn="l">
              <a:lnSpc>
                <a:spcPct val="100000"/>
              </a:lnSpc>
              <a:spcBef>
                <a:spcPts val="1600"/>
              </a:spcBef>
              <a:spcAft>
                <a:spcPts val="0"/>
              </a:spcAft>
              <a:buSzPts val="1800"/>
              <a:buChar char="o"/>
              <a:defRPr/>
            </a:lvl2pPr>
            <a:lvl3pPr marL="1371600" lvl="2" indent="-342900" algn="l">
              <a:lnSpc>
                <a:spcPct val="100000"/>
              </a:lnSpc>
              <a:spcBef>
                <a:spcPts val="1200"/>
              </a:spcBef>
              <a:spcAft>
                <a:spcPts val="0"/>
              </a:spcAft>
              <a:buSzPts val="1800"/>
              <a:buChar char="•"/>
              <a:defRPr/>
            </a:lvl3pPr>
            <a:lvl4pPr marL="1828800" lvl="3" indent="-342900" algn="l">
              <a:lnSpc>
                <a:spcPct val="100000"/>
              </a:lnSpc>
              <a:spcBef>
                <a:spcPts val="10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124" name="Google Shape;124;p27"/>
          <p:cNvSpPr txBox="1">
            <a:spLocks noGrp="1"/>
          </p:cNvSpPr>
          <p:nvPr>
            <p:ph type="body" idx="2"/>
          </p:nvPr>
        </p:nvSpPr>
        <p:spPr>
          <a:xfrm>
            <a:off x="9880600" y="731521"/>
            <a:ext cx="7670800" cy="609398"/>
          </a:xfrm>
          <a:prstGeom prst="rect">
            <a:avLst/>
          </a:prstGeom>
          <a:noFill/>
          <a:ln>
            <a:noFill/>
          </a:ln>
        </p:spPr>
        <p:txBody>
          <a:bodyPr spcFirstLastPara="1" wrap="square" lIns="0" tIns="0" rIns="0" bIns="0" anchor="t" anchorCtr="0">
            <a:spAutoFit/>
          </a:bodyPr>
          <a:lstStyle>
            <a:lvl1pPr marL="457200" lvl="0" indent="-228600" algn="l">
              <a:lnSpc>
                <a:spcPct val="100000"/>
              </a:lnSpc>
              <a:spcBef>
                <a:spcPts val="4000"/>
              </a:spcBef>
              <a:spcAft>
                <a:spcPts val="0"/>
              </a:spcAft>
              <a:buSzPts val="4400"/>
              <a:buNone/>
              <a:defRPr sz="4400" b="1" i="0">
                <a:solidFill>
                  <a:schemeClr val="lt1"/>
                </a:solidFill>
                <a:latin typeface="Arial"/>
                <a:ea typeface="Arial"/>
                <a:cs typeface="Arial"/>
                <a:sym typeface="Arial"/>
              </a:defRPr>
            </a:lvl1pPr>
            <a:lvl2pPr marL="914400" lvl="1" indent="-457200" algn="l">
              <a:lnSpc>
                <a:spcPct val="100000"/>
              </a:lnSpc>
              <a:spcBef>
                <a:spcPts val="1600"/>
              </a:spcBef>
              <a:spcAft>
                <a:spcPts val="0"/>
              </a:spcAft>
              <a:buSzPts val="3600"/>
              <a:buChar char="o"/>
              <a:defRPr sz="3600"/>
            </a:lvl2pPr>
            <a:lvl3pPr marL="1371600" lvl="2" indent="-457200" algn="l">
              <a:lnSpc>
                <a:spcPct val="100000"/>
              </a:lnSpc>
              <a:spcBef>
                <a:spcPts val="1200"/>
              </a:spcBef>
              <a:spcAft>
                <a:spcPts val="0"/>
              </a:spcAft>
              <a:buSzPts val="3600"/>
              <a:buChar char="•"/>
              <a:defRPr sz="3600"/>
            </a:lvl3pPr>
            <a:lvl4pPr marL="1828800" lvl="3" indent="-457200" algn="l">
              <a:lnSpc>
                <a:spcPct val="100000"/>
              </a:lnSpc>
              <a:spcBef>
                <a:spcPts val="1000"/>
              </a:spcBef>
              <a:spcAft>
                <a:spcPts val="0"/>
              </a:spcAft>
              <a:buSzPts val="3600"/>
              <a:buChar char="•"/>
              <a:defRPr sz="3600"/>
            </a:lvl4pPr>
            <a:lvl5pPr marL="2286000" lvl="4" indent="-457200" algn="l">
              <a:lnSpc>
                <a:spcPct val="100000"/>
              </a:lnSpc>
              <a:spcBef>
                <a:spcPts val="800"/>
              </a:spcBef>
              <a:spcAft>
                <a:spcPts val="0"/>
              </a:spcAft>
              <a:buSzPts val="3600"/>
              <a:buChar char="•"/>
              <a:defRPr sz="3600"/>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125" name="Google Shape;125;p27"/>
          <p:cNvSpPr txBox="1">
            <a:spLocks noGrp="1"/>
          </p:cNvSpPr>
          <p:nvPr>
            <p:ph type="body" idx="3"/>
          </p:nvPr>
        </p:nvSpPr>
        <p:spPr>
          <a:xfrm>
            <a:off x="9880604" y="2377440"/>
            <a:ext cx="7670796" cy="7178040"/>
          </a:xfrm>
          <a:prstGeom prst="rect">
            <a:avLst/>
          </a:prstGeom>
          <a:noFill/>
          <a:ln>
            <a:noFill/>
          </a:ln>
        </p:spPr>
        <p:txBody>
          <a:bodyPr spcFirstLastPara="1" wrap="square" lIns="0" tIns="0" rIns="0" bIns="0" anchor="t" anchorCtr="0">
            <a:normAutofit/>
          </a:bodyPr>
          <a:lstStyle>
            <a:lvl1pPr marL="457200" lvl="0" indent="-431800" algn="l">
              <a:lnSpc>
                <a:spcPct val="100000"/>
              </a:lnSpc>
              <a:spcBef>
                <a:spcPts val="4000"/>
              </a:spcBef>
              <a:spcAft>
                <a:spcPts val="0"/>
              </a:spcAft>
              <a:buClr>
                <a:schemeClr val="lt2"/>
              </a:buClr>
              <a:buSzPts val="3200"/>
              <a:buChar char="⚫"/>
              <a:defRPr>
                <a:solidFill>
                  <a:schemeClr val="lt1"/>
                </a:solidFill>
              </a:defRPr>
            </a:lvl1pPr>
            <a:lvl2pPr marL="914400" lvl="1" indent="-406400" algn="l">
              <a:lnSpc>
                <a:spcPct val="100000"/>
              </a:lnSpc>
              <a:spcBef>
                <a:spcPts val="1600"/>
              </a:spcBef>
              <a:spcAft>
                <a:spcPts val="0"/>
              </a:spcAft>
              <a:buClr>
                <a:schemeClr val="lt2"/>
              </a:buClr>
              <a:buSzPts val="2800"/>
              <a:buChar char="o"/>
              <a:defRPr>
                <a:solidFill>
                  <a:schemeClr val="lt1"/>
                </a:solidFill>
              </a:defRPr>
            </a:lvl2pPr>
            <a:lvl3pPr marL="1371600" lvl="2" indent="-381000" algn="l">
              <a:lnSpc>
                <a:spcPct val="100000"/>
              </a:lnSpc>
              <a:spcBef>
                <a:spcPts val="1200"/>
              </a:spcBef>
              <a:spcAft>
                <a:spcPts val="0"/>
              </a:spcAft>
              <a:buClr>
                <a:schemeClr val="lt2"/>
              </a:buClr>
              <a:buSzPts val="2400"/>
              <a:buChar char="•"/>
              <a:defRPr>
                <a:solidFill>
                  <a:schemeClr val="lt1"/>
                </a:solidFill>
              </a:defRPr>
            </a:lvl3pPr>
            <a:lvl4pPr marL="1828800" lvl="3" indent="-368300" algn="l">
              <a:lnSpc>
                <a:spcPct val="100000"/>
              </a:lnSpc>
              <a:spcBef>
                <a:spcPts val="1000"/>
              </a:spcBef>
              <a:spcAft>
                <a:spcPts val="0"/>
              </a:spcAft>
              <a:buClr>
                <a:schemeClr val="lt2"/>
              </a:buClr>
              <a:buSzPts val="2200"/>
              <a:buChar char="•"/>
              <a:defRPr>
                <a:solidFill>
                  <a:schemeClr val="lt1"/>
                </a:solidFill>
              </a:defRPr>
            </a:lvl4pPr>
            <a:lvl5pPr marL="2286000" lvl="4" indent="-368300" algn="l">
              <a:lnSpc>
                <a:spcPct val="100000"/>
              </a:lnSpc>
              <a:spcBef>
                <a:spcPts val="800"/>
              </a:spcBef>
              <a:spcAft>
                <a:spcPts val="0"/>
              </a:spcAft>
              <a:buClr>
                <a:schemeClr val="lt2"/>
              </a:buClr>
              <a:buSzPts val="2200"/>
              <a:buChar char="•"/>
              <a:defRPr>
                <a:solidFill>
                  <a:schemeClr val="lt1"/>
                </a:solidFill>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126" name="Google Shape;126;p27"/>
          <p:cNvSpPr txBox="1">
            <a:spLocks noGrp="1"/>
          </p:cNvSpPr>
          <p:nvPr>
            <p:ph type="ftr" idx="11"/>
          </p:nvPr>
        </p:nvSpPr>
        <p:spPr>
          <a:xfrm>
            <a:off x="9407526" y="9715500"/>
            <a:ext cx="8509000" cy="304800"/>
          </a:xfrm>
          <a:prstGeom prst="rect">
            <a:avLst/>
          </a:prstGeom>
          <a:noFill/>
          <a:ln>
            <a:noFill/>
          </a:ln>
        </p:spPr>
        <p:txBody>
          <a:bodyPr spcFirstLastPara="1" wrap="square" lIns="0" tIns="0" rIns="0" bIns="0" anchor="b"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p:fade/>
      </p:transition>
    </mc:Fallback>
  </mc:AlternateContent>
  <p:extLst>
    <p:ext uri="{DCECCB84-F9BA-43D5-87BE-67443E8EF086}">
      <p15:sldGuideLst xmlns:p15="http://schemas.microsoft.com/office/powerpoint/2012/main">
        <p15:guide id="1" pos="3024">
          <p15:clr>
            <a:srgbClr val="FDE53C"/>
          </p15:clr>
        </p15:guide>
        <p15:guide id="2" pos="5592">
          <p15:clr>
            <a:srgbClr val="FDE53C"/>
          </p15:clr>
        </p15:guide>
        <p15:guide id="3" pos="5926">
          <p15:clr>
            <a:srgbClr val="FDE53C"/>
          </p15:clr>
        </p15:guide>
        <p15:guide id="4" pos="8490">
          <p15:clr>
            <a:srgbClr val="FDE53C"/>
          </p15:clr>
        </p15:guide>
        <p15:guide id="5" pos="3934">
          <p15:clr>
            <a:srgbClr val="5ACBF0"/>
          </p15:clr>
        </p15:guide>
        <p15:guide id="6" pos="7584">
          <p15:clr>
            <a:srgbClr val="5ACBF0"/>
          </p15:clr>
        </p15:guide>
        <p15:guide id="7" pos="3760">
          <p15:clr>
            <a:srgbClr val="5ACBF0"/>
          </p15:clr>
        </p15:guide>
        <p15:guide id="8" pos="4108">
          <p15:clr>
            <a:srgbClr val="5ACBF0"/>
          </p15:clr>
        </p15:guide>
        <p15:guide id="9" pos="7758">
          <p15:clr>
            <a:srgbClr val="5ACBF0"/>
          </p15:clr>
        </p15:guide>
        <p15:guide id="10" pos="7410">
          <p15:clr>
            <a:srgbClr val="5ACBF0"/>
          </p15:clr>
        </p15:guide>
        <p15:guide id="11" pos="3198">
          <p15:clr>
            <a:srgbClr val="FDE53C"/>
          </p15:clr>
        </p15:guide>
        <p15:guide id="12" pos="2850">
          <p15:clr>
            <a:srgbClr val="FDE53C"/>
          </p15:clr>
        </p15:guide>
        <p15:guide id="13" pos="8668">
          <p15:clr>
            <a:srgbClr val="FDE53C"/>
          </p15:clr>
        </p15:guide>
        <p15:guide id="14" pos="8320">
          <p15:clr>
            <a:srgbClr val="FDE53C"/>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with Subtitle">
  <p:cSld name="Title with Subtitle">
    <p:spTree>
      <p:nvGrpSpPr>
        <p:cNvPr id="1" name="Shape 127"/>
        <p:cNvGrpSpPr/>
        <p:nvPr/>
      </p:nvGrpSpPr>
      <p:grpSpPr>
        <a:xfrm>
          <a:off x="0" y="0"/>
          <a:ext cx="0" cy="0"/>
          <a:chOff x="0" y="0"/>
          <a:chExt cx="0" cy="0"/>
        </a:xfrm>
      </p:grpSpPr>
      <p:sp>
        <p:nvSpPr>
          <p:cNvPr id="128" name="Google Shape;128;p28"/>
          <p:cNvSpPr txBox="1">
            <a:spLocks noGrp="1"/>
          </p:cNvSpPr>
          <p:nvPr>
            <p:ph type="body" idx="1"/>
          </p:nvPr>
        </p:nvSpPr>
        <p:spPr>
          <a:xfrm>
            <a:off x="736980" y="1558927"/>
            <a:ext cx="16814040" cy="492442"/>
          </a:xfrm>
          <a:prstGeom prst="rect">
            <a:avLst/>
          </a:prstGeom>
          <a:noFill/>
          <a:ln>
            <a:noFill/>
          </a:ln>
        </p:spPr>
        <p:txBody>
          <a:bodyPr spcFirstLastPara="1" wrap="square" lIns="0" tIns="0" rIns="0" bIns="0" anchor="t" anchorCtr="0">
            <a:spAutoFit/>
          </a:bodyPr>
          <a:lstStyle>
            <a:lvl1pPr marL="457200" lvl="0" indent="-228600" algn="l">
              <a:lnSpc>
                <a:spcPct val="100000"/>
              </a:lnSpc>
              <a:spcBef>
                <a:spcPts val="4000"/>
              </a:spcBef>
              <a:spcAft>
                <a:spcPts val="0"/>
              </a:spcAft>
              <a:buSzPts val="3200"/>
              <a:buNone/>
              <a:defRPr sz="3200" b="1"/>
            </a:lvl1pPr>
            <a:lvl2pPr marL="914400" lvl="1" indent="-342900" algn="l">
              <a:lnSpc>
                <a:spcPct val="100000"/>
              </a:lnSpc>
              <a:spcBef>
                <a:spcPts val="1600"/>
              </a:spcBef>
              <a:spcAft>
                <a:spcPts val="0"/>
              </a:spcAft>
              <a:buSzPts val="1800"/>
              <a:buChar char="o"/>
              <a:defRPr/>
            </a:lvl2pPr>
            <a:lvl3pPr marL="1371600" lvl="2" indent="-342900" algn="l">
              <a:lnSpc>
                <a:spcPct val="100000"/>
              </a:lnSpc>
              <a:spcBef>
                <a:spcPts val="1200"/>
              </a:spcBef>
              <a:spcAft>
                <a:spcPts val="0"/>
              </a:spcAft>
              <a:buSzPts val="1800"/>
              <a:buChar char="•"/>
              <a:defRPr/>
            </a:lvl3pPr>
            <a:lvl4pPr marL="1828800" lvl="3" indent="-342900" algn="l">
              <a:lnSpc>
                <a:spcPct val="100000"/>
              </a:lnSpc>
              <a:spcBef>
                <a:spcPts val="10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129" name="Google Shape;129;p28"/>
          <p:cNvSpPr txBox="1">
            <a:spLocks noGrp="1"/>
          </p:cNvSpPr>
          <p:nvPr>
            <p:ph type="ftr" idx="11"/>
          </p:nvPr>
        </p:nvSpPr>
        <p:spPr>
          <a:xfrm>
            <a:off x="9144001" y="9715500"/>
            <a:ext cx="8772526" cy="304800"/>
          </a:xfrm>
          <a:prstGeom prst="rect">
            <a:avLst/>
          </a:prstGeom>
          <a:noFill/>
          <a:ln>
            <a:noFill/>
          </a:ln>
        </p:spPr>
        <p:txBody>
          <a:bodyPr spcFirstLastPara="1" wrap="square" lIns="0" tIns="0" rIns="0" bIns="0" anchor="b"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0" name="Google Shape;130;p28"/>
          <p:cNvSpPr txBox="1">
            <a:spLocks noGrp="1"/>
          </p:cNvSpPr>
          <p:nvPr>
            <p:ph type="title"/>
          </p:nvPr>
        </p:nvSpPr>
        <p:spPr>
          <a:xfrm>
            <a:off x="736980" y="731521"/>
            <a:ext cx="16814040" cy="775597"/>
          </a:xfrm>
          <a:prstGeom prst="rect">
            <a:avLst/>
          </a:prstGeom>
          <a:noFill/>
          <a:ln>
            <a:noFill/>
          </a:ln>
        </p:spPr>
        <p:txBody>
          <a:bodyPr spcFirstLastPara="1" wrap="square" lIns="0" tIns="0" rIns="0" bIns="0" anchor="t" anchorCtr="0">
            <a:sp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p:fade/>
      </p:transition>
    </mc:Fallback>
  </mc:AlternateContent>
  <p:extLst>
    <p:ext uri="{DCECCB84-F9BA-43D5-87BE-67443E8EF086}">
      <p15:sldGuideLst xmlns:p15="http://schemas.microsoft.com/office/powerpoint/2012/main">
        <p15:guide id="1" pos="3024">
          <p15:clr>
            <a:srgbClr val="FDE53C"/>
          </p15:clr>
        </p15:guide>
        <p15:guide id="2" pos="5592">
          <p15:clr>
            <a:srgbClr val="FDE53C"/>
          </p15:clr>
        </p15:guide>
        <p15:guide id="3" pos="5926">
          <p15:clr>
            <a:srgbClr val="FDE53C"/>
          </p15:clr>
        </p15:guide>
        <p15:guide id="4" pos="8490">
          <p15:clr>
            <a:srgbClr val="FDE53C"/>
          </p15:clr>
        </p15:guide>
        <p15:guide id="5" pos="3934">
          <p15:clr>
            <a:srgbClr val="5ACBF0"/>
          </p15:clr>
        </p15:guide>
        <p15:guide id="6" pos="7584">
          <p15:clr>
            <a:srgbClr val="5ACBF0"/>
          </p15:clr>
        </p15:guide>
        <p15:guide id="7" pos="3760">
          <p15:clr>
            <a:srgbClr val="5ACBF0"/>
          </p15:clr>
        </p15:guide>
        <p15:guide id="8" pos="4108">
          <p15:clr>
            <a:srgbClr val="5ACBF0"/>
          </p15:clr>
        </p15:guide>
        <p15:guide id="9" pos="7758">
          <p15:clr>
            <a:srgbClr val="5ACBF0"/>
          </p15:clr>
        </p15:guide>
        <p15:guide id="10" pos="7410">
          <p15:clr>
            <a:srgbClr val="5ACBF0"/>
          </p15:clr>
        </p15:guide>
        <p15:guide id="11" pos="3198">
          <p15:clr>
            <a:srgbClr val="FDE53C"/>
          </p15:clr>
        </p15:guide>
        <p15:guide id="12" pos="2850">
          <p15:clr>
            <a:srgbClr val="FDE53C"/>
          </p15:clr>
        </p15:guide>
        <p15:guide id="13" pos="8668">
          <p15:clr>
            <a:srgbClr val="FDE53C"/>
          </p15:clr>
        </p15:guide>
        <p15:guide id="14" pos="8320">
          <p15:clr>
            <a:srgbClr val="FDE53C"/>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Keyword Slide">
  <p:cSld name="Keyword Slide">
    <p:spTree>
      <p:nvGrpSpPr>
        <p:cNvPr id="1" name="Shape 131"/>
        <p:cNvGrpSpPr/>
        <p:nvPr/>
      </p:nvGrpSpPr>
      <p:grpSpPr>
        <a:xfrm>
          <a:off x="0" y="0"/>
          <a:ext cx="0" cy="0"/>
          <a:chOff x="0" y="0"/>
          <a:chExt cx="0" cy="0"/>
        </a:xfrm>
      </p:grpSpPr>
      <p:sp>
        <p:nvSpPr>
          <p:cNvPr id="132" name="Google Shape;132;p29"/>
          <p:cNvSpPr txBox="1">
            <a:spLocks noGrp="1"/>
          </p:cNvSpPr>
          <p:nvPr>
            <p:ph type="title"/>
          </p:nvPr>
        </p:nvSpPr>
        <p:spPr>
          <a:xfrm>
            <a:off x="733426" y="1715007"/>
            <a:ext cx="16821148" cy="6864790"/>
          </a:xfrm>
          <a:prstGeom prst="rect">
            <a:avLst/>
          </a:prstGeom>
          <a:noFill/>
          <a:ln>
            <a:noFill/>
          </a:ln>
        </p:spPr>
        <p:txBody>
          <a:bodyPr spcFirstLastPara="1" wrap="square" lIns="0" tIns="0" rIns="0" bIns="0" anchor="ctr" anchorCtr="0">
            <a:normAutofit/>
          </a:bodyPr>
          <a:lstStyle>
            <a:lvl1pPr lvl="0" algn="ctr">
              <a:lnSpc>
                <a:spcPct val="90000"/>
              </a:lnSpc>
              <a:spcBef>
                <a:spcPts val="0"/>
              </a:spcBef>
              <a:spcAft>
                <a:spcPts val="0"/>
              </a:spcAft>
              <a:buClr>
                <a:schemeClr val="dk1"/>
              </a:buClr>
              <a:buSzPts val="13200"/>
              <a:buFont typeface="Arial"/>
              <a:buNone/>
              <a:defRPr sz="13200" b="1" i="0">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3" name="Google Shape;133;p29"/>
          <p:cNvSpPr txBox="1">
            <a:spLocks noGrp="1"/>
          </p:cNvSpPr>
          <p:nvPr>
            <p:ph type="ftr" idx="11"/>
          </p:nvPr>
        </p:nvSpPr>
        <p:spPr>
          <a:xfrm>
            <a:off x="9144001" y="9715500"/>
            <a:ext cx="8772526" cy="304800"/>
          </a:xfrm>
          <a:prstGeom prst="rect">
            <a:avLst/>
          </a:prstGeom>
          <a:noFill/>
          <a:ln>
            <a:noFill/>
          </a:ln>
        </p:spPr>
        <p:txBody>
          <a:bodyPr spcFirstLastPara="1" wrap="square" lIns="0" tIns="0" rIns="0" bIns="0" anchor="b"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1_Cover A">
  <p:cSld name="1_Cover A">
    <p:spTree>
      <p:nvGrpSpPr>
        <p:cNvPr id="1" name="Shape 15"/>
        <p:cNvGrpSpPr/>
        <p:nvPr/>
      </p:nvGrpSpPr>
      <p:grpSpPr>
        <a:xfrm>
          <a:off x="0" y="0"/>
          <a:ext cx="0" cy="0"/>
          <a:chOff x="0" y="0"/>
          <a:chExt cx="0" cy="0"/>
        </a:xfrm>
      </p:grpSpPr>
      <p:pic>
        <p:nvPicPr>
          <p:cNvPr id="16" name="Google Shape;16;p12"/>
          <p:cNvPicPr preferRelativeResize="0"/>
          <p:nvPr/>
        </p:nvPicPr>
        <p:blipFill rotWithShape="1">
          <a:blip r:embed="rId2">
            <a:alphaModFix/>
          </a:blip>
          <a:srcRect b="-71"/>
          <a:stretch/>
        </p:blipFill>
        <p:spPr>
          <a:xfrm rot="5400000">
            <a:off x="8035470" y="34475"/>
            <a:ext cx="10287000" cy="10218058"/>
          </a:xfrm>
          <a:prstGeom prst="rect">
            <a:avLst/>
          </a:prstGeom>
          <a:noFill/>
          <a:ln>
            <a:noFill/>
          </a:ln>
        </p:spPr>
      </p:pic>
      <p:pic>
        <p:nvPicPr>
          <p:cNvPr id="17" name="Google Shape;17;p12"/>
          <p:cNvPicPr preferRelativeResize="0"/>
          <p:nvPr/>
        </p:nvPicPr>
        <p:blipFill rotWithShape="1">
          <a:blip r:embed="rId3">
            <a:alphaModFix/>
          </a:blip>
          <a:srcRect/>
          <a:stretch/>
        </p:blipFill>
        <p:spPr>
          <a:xfrm>
            <a:off x="733426" y="742771"/>
            <a:ext cx="2982224" cy="305774"/>
          </a:xfrm>
          <a:prstGeom prst="rect">
            <a:avLst/>
          </a:prstGeom>
          <a:noFill/>
          <a:ln>
            <a:noFill/>
          </a:ln>
        </p:spPr>
      </p:pic>
      <p:sp>
        <p:nvSpPr>
          <p:cNvPr id="18" name="Google Shape;18;p12"/>
          <p:cNvSpPr txBox="1">
            <a:spLocks noGrp="1"/>
          </p:cNvSpPr>
          <p:nvPr>
            <p:ph type="subTitle" idx="1"/>
          </p:nvPr>
        </p:nvSpPr>
        <p:spPr>
          <a:xfrm>
            <a:off x="733425" y="5965387"/>
            <a:ext cx="11029950" cy="498598"/>
          </a:xfrm>
          <a:prstGeom prst="rect">
            <a:avLst/>
          </a:prstGeom>
          <a:noFill/>
          <a:ln>
            <a:noFill/>
          </a:ln>
        </p:spPr>
        <p:txBody>
          <a:bodyPr spcFirstLastPara="1" wrap="square" lIns="0" tIns="0" rIns="0" bIns="0" anchor="t" anchorCtr="0">
            <a:spAutoFit/>
          </a:bodyPr>
          <a:lstStyle>
            <a:lvl1pPr lvl="0" algn="l">
              <a:lnSpc>
                <a:spcPct val="90000"/>
              </a:lnSpc>
              <a:spcBef>
                <a:spcPts val="4000"/>
              </a:spcBef>
              <a:spcAft>
                <a:spcPts val="0"/>
              </a:spcAft>
              <a:buSzPts val="3600"/>
              <a:buNone/>
              <a:defRPr sz="3600"/>
            </a:lvl1pPr>
            <a:lvl2pPr lvl="1" algn="ctr">
              <a:lnSpc>
                <a:spcPct val="100000"/>
              </a:lnSpc>
              <a:spcBef>
                <a:spcPts val="1600"/>
              </a:spcBef>
              <a:spcAft>
                <a:spcPts val="0"/>
              </a:spcAft>
              <a:buSzPts val="3000"/>
              <a:buNone/>
              <a:defRPr sz="3000"/>
            </a:lvl2pPr>
            <a:lvl3pPr lvl="2" algn="ctr">
              <a:lnSpc>
                <a:spcPct val="100000"/>
              </a:lnSpc>
              <a:spcBef>
                <a:spcPts val="1200"/>
              </a:spcBef>
              <a:spcAft>
                <a:spcPts val="0"/>
              </a:spcAft>
              <a:buSzPts val="2700"/>
              <a:buNone/>
              <a:defRPr sz="2700"/>
            </a:lvl3pPr>
            <a:lvl4pPr lvl="3" algn="ctr">
              <a:lnSpc>
                <a:spcPct val="100000"/>
              </a:lnSpc>
              <a:spcBef>
                <a:spcPts val="1000"/>
              </a:spcBef>
              <a:spcAft>
                <a:spcPts val="0"/>
              </a:spcAft>
              <a:buSzPts val="2400"/>
              <a:buNone/>
              <a:defRPr sz="2400"/>
            </a:lvl4pPr>
            <a:lvl5pPr lvl="4" algn="ctr">
              <a:lnSpc>
                <a:spcPct val="100000"/>
              </a:lnSpc>
              <a:spcBef>
                <a:spcPts val="800"/>
              </a:spcBef>
              <a:spcAft>
                <a:spcPts val="0"/>
              </a:spcAft>
              <a:buSzPts val="2400"/>
              <a:buNone/>
              <a:defRPr sz="2400"/>
            </a:lvl5pPr>
            <a:lvl6pPr lvl="5" algn="ctr">
              <a:lnSpc>
                <a:spcPct val="90000"/>
              </a:lnSpc>
              <a:spcBef>
                <a:spcPts val="750"/>
              </a:spcBef>
              <a:spcAft>
                <a:spcPts val="0"/>
              </a:spcAft>
              <a:buClr>
                <a:schemeClr val="dk1"/>
              </a:buClr>
              <a:buSzPts val="2400"/>
              <a:buNone/>
              <a:defRPr sz="2400"/>
            </a:lvl6pPr>
            <a:lvl7pPr lvl="6" algn="ctr">
              <a:lnSpc>
                <a:spcPct val="90000"/>
              </a:lnSpc>
              <a:spcBef>
                <a:spcPts val="750"/>
              </a:spcBef>
              <a:spcAft>
                <a:spcPts val="0"/>
              </a:spcAft>
              <a:buClr>
                <a:schemeClr val="dk1"/>
              </a:buClr>
              <a:buSzPts val="2400"/>
              <a:buNone/>
              <a:defRPr sz="2400"/>
            </a:lvl7pPr>
            <a:lvl8pPr lvl="7" algn="ctr">
              <a:lnSpc>
                <a:spcPct val="90000"/>
              </a:lnSpc>
              <a:spcBef>
                <a:spcPts val="750"/>
              </a:spcBef>
              <a:spcAft>
                <a:spcPts val="0"/>
              </a:spcAft>
              <a:buClr>
                <a:schemeClr val="dk1"/>
              </a:buClr>
              <a:buSzPts val="2400"/>
              <a:buNone/>
              <a:defRPr sz="2400"/>
            </a:lvl8pPr>
            <a:lvl9pPr lvl="8" algn="ctr">
              <a:lnSpc>
                <a:spcPct val="90000"/>
              </a:lnSpc>
              <a:spcBef>
                <a:spcPts val="750"/>
              </a:spcBef>
              <a:spcAft>
                <a:spcPts val="0"/>
              </a:spcAft>
              <a:buClr>
                <a:schemeClr val="dk1"/>
              </a:buClr>
              <a:buSzPts val="2400"/>
              <a:buNone/>
              <a:defRPr sz="2400"/>
            </a:lvl9pPr>
          </a:lstStyle>
          <a:p>
            <a:endParaRPr/>
          </a:p>
        </p:txBody>
      </p:sp>
      <p:sp>
        <p:nvSpPr>
          <p:cNvPr id="19" name="Google Shape;19;p12"/>
          <p:cNvSpPr txBox="1">
            <a:spLocks noGrp="1"/>
          </p:cNvSpPr>
          <p:nvPr>
            <p:ph type="ftr" idx="11"/>
          </p:nvPr>
        </p:nvSpPr>
        <p:spPr>
          <a:xfrm>
            <a:off x="9144001" y="9715500"/>
            <a:ext cx="8772526" cy="304800"/>
          </a:xfrm>
          <a:prstGeom prst="rect">
            <a:avLst/>
          </a:prstGeom>
          <a:noFill/>
          <a:ln>
            <a:noFill/>
          </a:ln>
        </p:spPr>
        <p:txBody>
          <a:bodyPr spcFirstLastPara="1" wrap="square" lIns="0" tIns="0" rIns="0" bIns="0" anchor="b"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 name="Google Shape;20;p12"/>
          <p:cNvSpPr txBox="1"/>
          <p:nvPr/>
        </p:nvSpPr>
        <p:spPr>
          <a:xfrm>
            <a:off x="368300" y="9715500"/>
            <a:ext cx="17614904" cy="304800"/>
          </a:xfrm>
          <a:prstGeom prst="rect">
            <a:avLst/>
          </a:prstGeom>
          <a:noFill/>
          <a:ln>
            <a:noFill/>
          </a:ln>
        </p:spPr>
        <p:txBody>
          <a:bodyPr spcFirstLastPara="1" wrap="square" lIns="0" tIns="0" rIns="0" bIns="0" anchor="b" anchorCtr="0">
            <a:noAutofit/>
          </a:bodyPr>
          <a:lstStyle/>
          <a:p>
            <a:pPr marL="0" marR="0" lvl="0" indent="0" algn="l" rtl="0">
              <a:lnSpc>
                <a:spcPct val="90000"/>
              </a:lnSpc>
              <a:spcBef>
                <a:spcPts val="0"/>
              </a:spcBef>
              <a:spcAft>
                <a:spcPts val="0"/>
              </a:spcAft>
              <a:buClr>
                <a:srgbClr val="000000"/>
              </a:buClr>
              <a:buSzPts val="1200"/>
              <a:buFont typeface="Arial"/>
              <a:buNone/>
            </a:pPr>
            <a:r>
              <a:rPr lang="en-US" sz="1200" b="0" i="0" u="none" strike="noStrike" cap="none" dirty="0">
                <a:solidFill>
                  <a:srgbClr val="A5A5A5"/>
                </a:solidFill>
                <a:latin typeface="Arial"/>
                <a:ea typeface="Arial"/>
                <a:cs typeface="Arial"/>
                <a:sym typeface="Arial"/>
              </a:rPr>
              <a:t>© 2023 Autodesk. All rights reserved.</a:t>
            </a:r>
            <a:endParaRPr sz="1400" b="0" i="0" u="none" strike="noStrike" cap="none" dirty="0">
              <a:solidFill>
                <a:srgbClr val="000000"/>
              </a:solidFill>
              <a:latin typeface="Arial"/>
              <a:ea typeface="Arial"/>
              <a:cs typeface="Arial"/>
              <a:sym typeface="Arial"/>
            </a:endParaRPr>
          </a:p>
        </p:txBody>
      </p:sp>
      <p:sp>
        <p:nvSpPr>
          <p:cNvPr id="21" name="Google Shape;21;p12"/>
          <p:cNvSpPr txBox="1">
            <a:spLocks noGrp="1"/>
          </p:cNvSpPr>
          <p:nvPr>
            <p:ph type="title"/>
          </p:nvPr>
        </p:nvSpPr>
        <p:spPr>
          <a:xfrm>
            <a:off x="736981" y="2366974"/>
            <a:ext cx="12474574" cy="3354764"/>
          </a:xfrm>
          <a:prstGeom prst="rect">
            <a:avLst/>
          </a:prstGeom>
          <a:noFill/>
          <a:ln>
            <a:noFill/>
          </a:ln>
        </p:spPr>
        <p:txBody>
          <a:bodyPr spcFirstLastPara="1" wrap="square" lIns="0" tIns="0" rIns="0" bIns="0" anchor="b" anchorCtr="0">
            <a:spAutoFit/>
          </a:bodyPr>
          <a:lstStyle>
            <a:lvl1pPr lvl="0" algn="l">
              <a:lnSpc>
                <a:spcPct val="90000"/>
              </a:lnSpc>
              <a:spcBef>
                <a:spcPts val="0"/>
              </a:spcBef>
              <a:spcAft>
                <a:spcPts val="0"/>
              </a:spcAft>
              <a:buClr>
                <a:schemeClr val="dk1"/>
              </a:buClr>
              <a:buSzPts val="8000"/>
              <a:buFont typeface="Arial"/>
              <a:buNone/>
              <a:defRPr sz="8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22" name="Google Shape;22;p12" descr="Icon&#10;&#10;Description automatically generated"/>
          <p:cNvPicPr preferRelativeResize="0"/>
          <p:nvPr/>
        </p:nvPicPr>
        <p:blipFill rotWithShape="1">
          <a:blip r:embed="rId4">
            <a:alphaModFix/>
          </a:blip>
          <a:srcRect/>
          <a:stretch/>
        </p:blipFill>
        <p:spPr>
          <a:xfrm>
            <a:off x="4193309" y="406459"/>
            <a:ext cx="3202029" cy="978398"/>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p14:dur="25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Keyword Slide (Dark)">
  <p:cSld name="Keyword Slide (Dark)">
    <p:bg>
      <p:bgPr>
        <a:solidFill>
          <a:schemeClr val="dk1"/>
        </a:solidFill>
        <a:effectLst/>
      </p:bgPr>
    </p:bg>
    <p:spTree>
      <p:nvGrpSpPr>
        <p:cNvPr id="1" name="Shape 134"/>
        <p:cNvGrpSpPr/>
        <p:nvPr/>
      </p:nvGrpSpPr>
      <p:grpSpPr>
        <a:xfrm>
          <a:off x="0" y="0"/>
          <a:ext cx="0" cy="0"/>
          <a:chOff x="0" y="0"/>
          <a:chExt cx="0" cy="0"/>
        </a:xfrm>
      </p:grpSpPr>
      <p:sp>
        <p:nvSpPr>
          <p:cNvPr id="135" name="Google Shape;135;p30"/>
          <p:cNvSpPr txBox="1">
            <a:spLocks noGrp="1"/>
          </p:cNvSpPr>
          <p:nvPr>
            <p:ph type="title"/>
          </p:nvPr>
        </p:nvSpPr>
        <p:spPr>
          <a:xfrm>
            <a:off x="733426" y="1715007"/>
            <a:ext cx="16821148" cy="6864790"/>
          </a:xfrm>
          <a:prstGeom prst="rect">
            <a:avLst/>
          </a:prstGeom>
          <a:noFill/>
          <a:ln>
            <a:noFill/>
          </a:ln>
        </p:spPr>
        <p:txBody>
          <a:bodyPr spcFirstLastPara="1" wrap="square" lIns="0" tIns="0" rIns="0" bIns="0" anchor="ctr" anchorCtr="0">
            <a:normAutofit/>
          </a:bodyPr>
          <a:lstStyle>
            <a:lvl1pPr lvl="0" algn="ctr">
              <a:lnSpc>
                <a:spcPct val="90000"/>
              </a:lnSpc>
              <a:spcBef>
                <a:spcPts val="0"/>
              </a:spcBef>
              <a:spcAft>
                <a:spcPts val="0"/>
              </a:spcAft>
              <a:buClr>
                <a:schemeClr val="lt1"/>
              </a:buClr>
              <a:buSzPts val="13200"/>
              <a:buFont typeface="Arial"/>
              <a:buNone/>
              <a:defRPr sz="13200" b="1" i="0">
                <a:solidFill>
                  <a:schemeClr val="lt1"/>
                </a:solidFill>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6" name="Google Shape;136;p30"/>
          <p:cNvSpPr txBox="1">
            <a:spLocks noGrp="1"/>
          </p:cNvSpPr>
          <p:nvPr>
            <p:ph type="ftr" idx="11"/>
          </p:nvPr>
        </p:nvSpPr>
        <p:spPr>
          <a:xfrm>
            <a:off x="9144001" y="9715500"/>
            <a:ext cx="8772526" cy="304800"/>
          </a:xfrm>
          <a:prstGeom prst="rect">
            <a:avLst/>
          </a:prstGeom>
          <a:noFill/>
          <a:ln>
            <a:noFill/>
          </a:ln>
        </p:spPr>
        <p:txBody>
          <a:bodyPr spcFirstLastPara="1" wrap="square" lIns="0" tIns="0" rIns="0" bIns="0" anchor="b"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Image Keyword Slide">
  <p:cSld name="Image Keyword Slide">
    <p:spTree>
      <p:nvGrpSpPr>
        <p:cNvPr id="1" name="Shape 137"/>
        <p:cNvGrpSpPr/>
        <p:nvPr/>
      </p:nvGrpSpPr>
      <p:grpSpPr>
        <a:xfrm>
          <a:off x="0" y="0"/>
          <a:ext cx="0" cy="0"/>
          <a:chOff x="0" y="0"/>
          <a:chExt cx="0" cy="0"/>
        </a:xfrm>
      </p:grpSpPr>
      <p:sp>
        <p:nvSpPr>
          <p:cNvPr id="138" name="Google Shape;138;p31"/>
          <p:cNvSpPr>
            <a:spLocks noGrp="1"/>
          </p:cNvSpPr>
          <p:nvPr>
            <p:ph type="pic" idx="2"/>
          </p:nvPr>
        </p:nvSpPr>
        <p:spPr>
          <a:xfrm>
            <a:off x="0" y="0"/>
            <a:ext cx="18288000" cy="10287000"/>
          </a:xfrm>
          <a:prstGeom prst="rect">
            <a:avLst/>
          </a:prstGeom>
          <a:solidFill>
            <a:srgbClr val="D8D8D8"/>
          </a:solidFill>
          <a:ln>
            <a:noFill/>
          </a:ln>
        </p:spPr>
      </p:sp>
      <p:sp>
        <p:nvSpPr>
          <p:cNvPr id="139" name="Google Shape;139;p31"/>
          <p:cNvSpPr txBox="1">
            <a:spLocks noGrp="1"/>
          </p:cNvSpPr>
          <p:nvPr>
            <p:ph type="body" idx="1"/>
          </p:nvPr>
        </p:nvSpPr>
        <p:spPr>
          <a:xfrm>
            <a:off x="373180" y="9835635"/>
            <a:ext cx="8770820" cy="184666"/>
          </a:xfrm>
          <a:prstGeom prst="rect">
            <a:avLst/>
          </a:prstGeom>
          <a:noFill/>
          <a:ln>
            <a:noFill/>
          </a:ln>
        </p:spPr>
        <p:txBody>
          <a:bodyPr spcFirstLastPara="1" wrap="square" lIns="0" tIns="0" rIns="0" bIns="0" anchor="b" anchorCtr="0">
            <a:spAutoFit/>
          </a:bodyPr>
          <a:lstStyle>
            <a:lvl1pPr marL="457200" lvl="0" indent="-228600" algn="l">
              <a:lnSpc>
                <a:spcPct val="100000"/>
              </a:lnSpc>
              <a:spcBef>
                <a:spcPts val="4000"/>
              </a:spcBef>
              <a:spcAft>
                <a:spcPts val="0"/>
              </a:spcAft>
              <a:buSzPts val="1200"/>
              <a:buNone/>
              <a:defRPr sz="1200">
                <a:solidFill>
                  <a:srgbClr val="7F7F7F"/>
                </a:solidFill>
              </a:defRPr>
            </a:lvl1pPr>
            <a:lvl2pPr marL="914400" lvl="1" indent="-342900" algn="l">
              <a:lnSpc>
                <a:spcPct val="100000"/>
              </a:lnSpc>
              <a:spcBef>
                <a:spcPts val="1600"/>
              </a:spcBef>
              <a:spcAft>
                <a:spcPts val="0"/>
              </a:spcAft>
              <a:buSzPts val="1800"/>
              <a:buChar char="o"/>
              <a:defRPr/>
            </a:lvl2pPr>
            <a:lvl3pPr marL="1371600" lvl="2" indent="-342900" algn="l">
              <a:lnSpc>
                <a:spcPct val="100000"/>
              </a:lnSpc>
              <a:spcBef>
                <a:spcPts val="1200"/>
              </a:spcBef>
              <a:spcAft>
                <a:spcPts val="0"/>
              </a:spcAft>
              <a:buSzPts val="1800"/>
              <a:buChar char="•"/>
              <a:defRPr/>
            </a:lvl3pPr>
            <a:lvl4pPr marL="1828800" lvl="3" indent="-342900" algn="l">
              <a:lnSpc>
                <a:spcPct val="100000"/>
              </a:lnSpc>
              <a:spcBef>
                <a:spcPts val="1000"/>
              </a:spcBef>
              <a:spcAft>
                <a:spcPts val="0"/>
              </a:spcAft>
              <a:buSzPts val="1800"/>
              <a:buChar char="•"/>
              <a:defRPr/>
            </a:lvl4pPr>
            <a:lvl5pPr marL="2286000" lvl="4" indent="-368300" algn="l">
              <a:lnSpc>
                <a:spcPct val="100000"/>
              </a:lnSpc>
              <a:spcBef>
                <a:spcPts val="800"/>
              </a:spcBef>
              <a:spcAft>
                <a:spcPts val="0"/>
              </a:spcAft>
              <a:buSzPts val="2200"/>
              <a:buChar char="•"/>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140" name="Google Shape;140;p31"/>
          <p:cNvSpPr/>
          <p:nvPr/>
        </p:nvSpPr>
        <p:spPr>
          <a:xfrm>
            <a:off x="0" y="0"/>
            <a:ext cx="18288000" cy="10287000"/>
          </a:xfrm>
          <a:prstGeom prst="rect">
            <a:avLst/>
          </a:prstGeom>
          <a:solidFill>
            <a:schemeClr val="lt1">
              <a:alpha val="8392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7200"/>
              <a:buFont typeface="Arial"/>
              <a:buNone/>
            </a:pPr>
            <a:endParaRPr sz="7200" b="0" i="0" u="none" strike="noStrike" cap="none">
              <a:solidFill>
                <a:schemeClr val="lt1"/>
              </a:solidFill>
              <a:latin typeface="Arial"/>
              <a:ea typeface="Arial"/>
              <a:cs typeface="Arial"/>
              <a:sym typeface="Arial"/>
            </a:endParaRPr>
          </a:p>
        </p:txBody>
      </p:sp>
      <p:sp>
        <p:nvSpPr>
          <p:cNvPr id="141" name="Google Shape;141;p31"/>
          <p:cNvSpPr txBox="1">
            <a:spLocks noGrp="1"/>
          </p:cNvSpPr>
          <p:nvPr>
            <p:ph type="title"/>
          </p:nvPr>
        </p:nvSpPr>
        <p:spPr>
          <a:xfrm>
            <a:off x="733426" y="1715007"/>
            <a:ext cx="16821148" cy="6864790"/>
          </a:xfrm>
          <a:prstGeom prst="rect">
            <a:avLst/>
          </a:prstGeom>
          <a:noFill/>
          <a:ln>
            <a:noFill/>
          </a:ln>
        </p:spPr>
        <p:txBody>
          <a:bodyPr spcFirstLastPara="1" wrap="square" lIns="0" tIns="0" rIns="0" bIns="0" anchor="ctr" anchorCtr="0">
            <a:normAutofit/>
          </a:bodyPr>
          <a:lstStyle>
            <a:lvl1pPr lvl="0" algn="ctr">
              <a:lnSpc>
                <a:spcPct val="90000"/>
              </a:lnSpc>
              <a:spcBef>
                <a:spcPts val="0"/>
              </a:spcBef>
              <a:spcAft>
                <a:spcPts val="0"/>
              </a:spcAft>
              <a:buClr>
                <a:schemeClr val="dk1"/>
              </a:buClr>
              <a:buSzPts val="13200"/>
              <a:buFont typeface="Arial"/>
              <a:buNone/>
              <a:defRPr sz="13200" b="1" i="0">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2" name="Google Shape;142;p31"/>
          <p:cNvSpPr txBox="1">
            <a:spLocks noGrp="1"/>
          </p:cNvSpPr>
          <p:nvPr>
            <p:ph type="ftr" idx="11"/>
          </p:nvPr>
        </p:nvSpPr>
        <p:spPr>
          <a:xfrm>
            <a:off x="9144001" y="9715500"/>
            <a:ext cx="8772526" cy="304800"/>
          </a:xfrm>
          <a:prstGeom prst="rect">
            <a:avLst/>
          </a:prstGeom>
          <a:noFill/>
          <a:ln>
            <a:noFill/>
          </a:ln>
        </p:spPr>
        <p:txBody>
          <a:bodyPr spcFirstLastPara="1" wrap="square" lIns="0" tIns="0" rIns="0" bIns="0" anchor="b" anchorCtr="0">
            <a:noAutofit/>
          </a:bodyPr>
          <a:lstStyle>
            <a:lvl1pPr lvl="0" algn="r">
              <a:lnSpc>
                <a:spcPct val="100000"/>
              </a:lnSpc>
              <a:spcBef>
                <a:spcPts val="0"/>
              </a:spcBef>
              <a:spcAft>
                <a:spcPts val="0"/>
              </a:spcAft>
              <a:buSzPts val="1400"/>
              <a:buNone/>
              <a:defRPr>
                <a:solidFill>
                  <a:srgbClr val="7F7F7F"/>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Pause Slide">
  <p:cSld name="Pause Slide">
    <p:spTree>
      <p:nvGrpSpPr>
        <p:cNvPr id="1" name="Shape 143"/>
        <p:cNvGrpSpPr/>
        <p:nvPr/>
      </p:nvGrpSpPr>
      <p:grpSpPr>
        <a:xfrm>
          <a:off x="0" y="0"/>
          <a:ext cx="0" cy="0"/>
          <a:chOff x="0" y="0"/>
          <a:chExt cx="0" cy="0"/>
        </a:xfrm>
      </p:grpSpPr>
      <p:pic>
        <p:nvPicPr>
          <p:cNvPr id="144" name="Google Shape;144;p32"/>
          <p:cNvPicPr preferRelativeResize="0"/>
          <p:nvPr/>
        </p:nvPicPr>
        <p:blipFill rotWithShape="1">
          <a:blip r:embed="rId2">
            <a:alphaModFix/>
          </a:blip>
          <a:srcRect/>
          <a:stretch/>
        </p:blipFill>
        <p:spPr>
          <a:xfrm>
            <a:off x="0" y="0"/>
            <a:ext cx="18288000" cy="10287000"/>
          </a:xfrm>
          <a:prstGeom prst="rect">
            <a:avLst/>
          </a:prstGeom>
          <a:noFill/>
          <a:ln>
            <a:noFill/>
          </a:ln>
        </p:spPr>
      </p:pic>
      <p:sp>
        <p:nvSpPr>
          <p:cNvPr id="145" name="Google Shape;145;p32"/>
          <p:cNvSpPr txBox="1">
            <a:spLocks noGrp="1"/>
          </p:cNvSpPr>
          <p:nvPr>
            <p:ph type="title"/>
          </p:nvPr>
        </p:nvSpPr>
        <p:spPr>
          <a:xfrm>
            <a:off x="733426" y="1715007"/>
            <a:ext cx="16821148" cy="6864790"/>
          </a:xfrm>
          <a:prstGeom prst="rect">
            <a:avLst/>
          </a:prstGeom>
          <a:noFill/>
          <a:ln>
            <a:noFill/>
          </a:ln>
        </p:spPr>
        <p:txBody>
          <a:bodyPr spcFirstLastPara="1" wrap="square" lIns="0" tIns="0" rIns="0" bIns="0" anchor="ctr" anchorCtr="0">
            <a:normAutofit/>
          </a:bodyPr>
          <a:lstStyle>
            <a:lvl1pPr lvl="0" algn="ctr">
              <a:lnSpc>
                <a:spcPct val="90000"/>
              </a:lnSpc>
              <a:spcBef>
                <a:spcPts val="0"/>
              </a:spcBef>
              <a:spcAft>
                <a:spcPts val="0"/>
              </a:spcAft>
              <a:buClr>
                <a:schemeClr val="dk1"/>
              </a:buClr>
              <a:buSzPts val="13200"/>
              <a:buFont typeface="Arial"/>
              <a:buNone/>
              <a:defRPr sz="13200" b="1" i="0">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6" name="Google Shape;146;p32"/>
          <p:cNvSpPr txBox="1">
            <a:spLocks noGrp="1"/>
          </p:cNvSpPr>
          <p:nvPr>
            <p:ph type="ftr" idx="11"/>
          </p:nvPr>
        </p:nvSpPr>
        <p:spPr>
          <a:xfrm>
            <a:off x="9144001" y="9715500"/>
            <a:ext cx="8772526" cy="304800"/>
          </a:xfrm>
          <a:prstGeom prst="rect">
            <a:avLst/>
          </a:prstGeom>
          <a:noFill/>
          <a:ln>
            <a:noFill/>
          </a:ln>
        </p:spPr>
        <p:txBody>
          <a:bodyPr spcFirstLastPara="1" wrap="square" lIns="0" tIns="0" rIns="0" bIns="0" anchor="b" anchorCtr="0">
            <a:noAutofit/>
          </a:bodyPr>
          <a:lstStyle>
            <a:lvl1pPr lvl="0" algn="r">
              <a:lnSpc>
                <a:spcPct val="100000"/>
              </a:lnSpc>
              <a:spcBef>
                <a:spcPts val="0"/>
              </a:spcBef>
              <a:spcAft>
                <a:spcPts val="0"/>
              </a:spcAft>
              <a:buSzPts val="1400"/>
              <a:buNone/>
              <a:defRPr>
                <a:solidFill>
                  <a:srgbClr val="7F7F7F"/>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Image Slide">
  <p:cSld name="Image Slide">
    <p:spTree>
      <p:nvGrpSpPr>
        <p:cNvPr id="1" name="Shape 147"/>
        <p:cNvGrpSpPr/>
        <p:nvPr/>
      </p:nvGrpSpPr>
      <p:grpSpPr>
        <a:xfrm>
          <a:off x="0" y="0"/>
          <a:ext cx="0" cy="0"/>
          <a:chOff x="0" y="0"/>
          <a:chExt cx="0" cy="0"/>
        </a:xfrm>
      </p:grpSpPr>
      <p:sp>
        <p:nvSpPr>
          <p:cNvPr id="148" name="Google Shape;148;p33"/>
          <p:cNvSpPr>
            <a:spLocks noGrp="1"/>
          </p:cNvSpPr>
          <p:nvPr>
            <p:ph type="pic" idx="2"/>
          </p:nvPr>
        </p:nvSpPr>
        <p:spPr>
          <a:xfrm>
            <a:off x="0" y="0"/>
            <a:ext cx="18288000" cy="10287000"/>
          </a:xfrm>
          <a:prstGeom prst="rect">
            <a:avLst/>
          </a:prstGeom>
          <a:solidFill>
            <a:srgbClr val="D8D8D8"/>
          </a:solidFill>
          <a:ln>
            <a:noFill/>
          </a:ln>
        </p:spPr>
      </p:sp>
      <p:sp>
        <p:nvSpPr>
          <p:cNvPr id="149" name="Google Shape;149;p33"/>
          <p:cNvSpPr txBox="1">
            <a:spLocks noGrp="1"/>
          </p:cNvSpPr>
          <p:nvPr>
            <p:ph type="ftr" idx="11"/>
          </p:nvPr>
        </p:nvSpPr>
        <p:spPr>
          <a:xfrm>
            <a:off x="9144001" y="9715500"/>
            <a:ext cx="8772526" cy="304800"/>
          </a:xfrm>
          <a:prstGeom prst="rect">
            <a:avLst/>
          </a:prstGeom>
          <a:noFill/>
          <a:ln>
            <a:noFill/>
          </a:ln>
        </p:spPr>
        <p:txBody>
          <a:bodyPr spcFirstLastPara="1" wrap="square" lIns="0" tIns="0" rIns="0" bIns="0" anchor="b" anchorCtr="0">
            <a:noAutofit/>
          </a:bodyPr>
          <a:lstStyle>
            <a:lvl1pPr lvl="0" algn="r">
              <a:lnSpc>
                <a:spcPct val="100000"/>
              </a:lnSpc>
              <a:spcBef>
                <a:spcPts val="0"/>
              </a:spcBef>
              <a:spcAft>
                <a:spcPts val="0"/>
              </a:spcAft>
              <a:buSzPts val="1400"/>
              <a:buNone/>
              <a:defRPr>
                <a:solidFill>
                  <a:srgbClr val="7F7F7F"/>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0" name="Google Shape;150;p33"/>
          <p:cNvSpPr txBox="1">
            <a:spLocks noGrp="1"/>
          </p:cNvSpPr>
          <p:nvPr>
            <p:ph type="body" idx="1"/>
          </p:nvPr>
        </p:nvSpPr>
        <p:spPr>
          <a:xfrm>
            <a:off x="366713" y="9835635"/>
            <a:ext cx="8510586" cy="184666"/>
          </a:xfrm>
          <a:prstGeom prst="rect">
            <a:avLst/>
          </a:prstGeom>
          <a:noFill/>
          <a:ln>
            <a:noFill/>
          </a:ln>
        </p:spPr>
        <p:txBody>
          <a:bodyPr spcFirstLastPara="1" wrap="square" lIns="0" tIns="0" rIns="0" bIns="0" anchor="b" anchorCtr="0">
            <a:spAutoFit/>
          </a:bodyPr>
          <a:lstStyle>
            <a:lvl1pPr marL="457200" lvl="0" indent="-228600" algn="l">
              <a:lnSpc>
                <a:spcPct val="100000"/>
              </a:lnSpc>
              <a:spcBef>
                <a:spcPts val="4000"/>
              </a:spcBef>
              <a:spcAft>
                <a:spcPts val="0"/>
              </a:spcAft>
              <a:buSzPts val="1200"/>
              <a:buNone/>
              <a:defRPr sz="1200">
                <a:solidFill>
                  <a:srgbClr val="7F7F7F"/>
                </a:solidFill>
              </a:defRPr>
            </a:lvl1pPr>
            <a:lvl2pPr marL="914400" lvl="1" indent="-342900" algn="l">
              <a:lnSpc>
                <a:spcPct val="100000"/>
              </a:lnSpc>
              <a:spcBef>
                <a:spcPts val="1600"/>
              </a:spcBef>
              <a:spcAft>
                <a:spcPts val="0"/>
              </a:spcAft>
              <a:buSzPts val="1800"/>
              <a:buChar char="o"/>
              <a:defRPr/>
            </a:lvl2pPr>
            <a:lvl3pPr marL="1371600" lvl="2" indent="-342900" algn="l">
              <a:lnSpc>
                <a:spcPct val="100000"/>
              </a:lnSpc>
              <a:spcBef>
                <a:spcPts val="1200"/>
              </a:spcBef>
              <a:spcAft>
                <a:spcPts val="0"/>
              </a:spcAft>
              <a:buSzPts val="1800"/>
              <a:buChar char="•"/>
              <a:defRPr/>
            </a:lvl3pPr>
            <a:lvl4pPr marL="1828800" lvl="3" indent="-342900" algn="l">
              <a:lnSpc>
                <a:spcPct val="100000"/>
              </a:lnSpc>
              <a:spcBef>
                <a:spcPts val="1000"/>
              </a:spcBef>
              <a:spcAft>
                <a:spcPts val="0"/>
              </a:spcAft>
              <a:buSzPts val="1800"/>
              <a:buChar char="•"/>
              <a:defRPr/>
            </a:lvl4pPr>
            <a:lvl5pPr marL="2286000" lvl="4" indent="-368300" algn="l">
              <a:lnSpc>
                <a:spcPct val="100000"/>
              </a:lnSpc>
              <a:spcBef>
                <a:spcPts val="800"/>
              </a:spcBef>
              <a:spcAft>
                <a:spcPts val="0"/>
              </a:spcAft>
              <a:buSzPts val="2200"/>
              <a:buChar char="•"/>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p:fade/>
      </p:transition>
    </mc:Fallback>
  </mc:AlternateContent>
  <p:extLst>
    <p:ext uri="{DCECCB84-F9BA-43D5-87BE-67443E8EF086}">
      <p15:sldGuideLst xmlns:p15="http://schemas.microsoft.com/office/powerpoint/2012/main">
        <p15:guide id="1" pos="3024">
          <p15:clr>
            <a:srgbClr val="FDE53C"/>
          </p15:clr>
        </p15:guide>
        <p15:guide id="2" pos="5592">
          <p15:clr>
            <a:srgbClr val="FDE53C"/>
          </p15:clr>
        </p15:guide>
        <p15:guide id="3" pos="5926">
          <p15:clr>
            <a:srgbClr val="FDE53C"/>
          </p15:clr>
        </p15:guide>
        <p15:guide id="4" pos="8490">
          <p15:clr>
            <a:srgbClr val="FDE53C"/>
          </p15:clr>
        </p15:guide>
        <p15:guide id="5" pos="3934">
          <p15:clr>
            <a:srgbClr val="5ACBF0"/>
          </p15:clr>
        </p15:guide>
        <p15:guide id="6" pos="7584">
          <p15:clr>
            <a:srgbClr val="5ACBF0"/>
          </p15:clr>
        </p15:guide>
        <p15:guide id="7" pos="3760">
          <p15:clr>
            <a:srgbClr val="5ACBF0"/>
          </p15:clr>
        </p15:guide>
        <p15:guide id="8" pos="4108">
          <p15:clr>
            <a:srgbClr val="5ACBF0"/>
          </p15:clr>
        </p15:guide>
        <p15:guide id="9" pos="7758">
          <p15:clr>
            <a:srgbClr val="5ACBF0"/>
          </p15:clr>
        </p15:guide>
        <p15:guide id="10" pos="7410">
          <p15:clr>
            <a:srgbClr val="5ACBF0"/>
          </p15:clr>
        </p15:guide>
        <p15:guide id="11" pos="3198">
          <p15:clr>
            <a:srgbClr val="FDE53C"/>
          </p15:clr>
        </p15:guide>
        <p15:guide id="12" pos="2850">
          <p15:clr>
            <a:srgbClr val="FDE53C"/>
          </p15:clr>
        </p15:guide>
        <p15:guide id="13" pos="8668">
          <p15:clr>
            <a:srgbClr val="FDE53C"/>
          </p15:clr>
        </p15:guide>
        <p15:guide id="14" pos="8320">
          <p15:clr>
            <a:srgbClr val="FDE53C"/>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Learning Objectives">
  <p:cSld name="Learning Objectives">
    <p:spTree>
      <p:nvGrpSpPr>
        <p:cNvPr id="1" name="Shape 23"/>
        <p:cNvGrpSpPr/>
        <p:nvPr/>
      </p:nvGrpSpPr>
      <p:grpSpPr>
        <a:xfrm>
          <a:off x="0" y="0"/>
          <a:ext cx="0" cy="0"/>
          <a:chOff x="0" y="0"/>
          <a:chExt cx="0" cy="0"/>
        </a:xfrm>
      </p:grpSpPr>
      <p:sp>
        <p:nvSpPr>
          <p:cNvPr id="24" name="Google Shape;24;p10"/>
          <p:cNvSpPr txBox="1">
            <a:spLocks noGrp="1"/>
          </p:cNvSpPr>
          <p:nvPr>
            <p:ph type="body" idx="1"/>
          </p:nvPr>
        </p:nvSpPr>
        <p:spPr>
          <a:xfrm>
            <a:off x="736980" y="2377440"/>
            <a:ext cx="16814040" cy="7178040"/>
          </a:xfrm>
          <a:prstGeom prst="rect">
            <a:avLst/>
          </a:prstGeom>
          <a:noFill/>
          <a:ln>
            <a:noFill/>
          </a:ln>
        </p:spPr>
        <p:txBody>
          <a:bodyPr spcFirstLastPara="1" wrap="square" lIns="0" tIns="0" rIns="0" bIns="0" anchor="t" anchorCtr="0">
            <a:normAutofit/>
          </a:bodyPr>
          <a:lstStyle>
            <a:lvl1pPr marL="457200" lvl="0" indent="-431800" algn="l">
              <a:lnSpc>
                <a:spcPct val="100000"/>
              </a:lnSpc>
              <a:spcBef>
                <a:spcPts val="4000"/>
              </a:spcBef>
              <a:spcAft>
                <a:spcPts val="0"/>
              </a:spcAft>
              <a:buSzPts val="3200"/>
              <a:buChar char="⚫"/>
              <a:defRPr/>
            </a:lvl1pPr>
            <a:lvl2pPr marL="914400" lvl="1" indent="-342900" algn="l">
              <a:lnSpc>
                <a:spcPct val="100000"/>
              </a:lnSpc>
              <a:spcBef>
                <a:spcPts val="1600"/>
              </a:spcBef>
              <a:spcAft>
                <a:spcPts val="0"/>
              </a:spcAft>
              <a:buSzPts val="1800"/>
              <a:buChar char="o"/>
              <a:defRPr/>
            </a:lvl2pPr>
            <a:lvl3pPr marL="1371600" lvl="2" indent="-342900" algn="l">
              <a:lnSpc>
                <a:spcPct val="100000"/>
              </a:lnSpc>
              <a:spcBef>
                <a:spcPts val="1200"/>
              </a:spcBef>
              <a:spcAft>
                <a:spcPts val="0"/>
              </a:spcAft>
              <a:buSzPts val="1800"/>
              <a:buChar char="•"/>
              <a:defRPr/>
            </a:lvl3pPr>
            <a:lvl4pPr marL="1828800" lvl="3" indent="-342900" algn="l">
              <a:lnSpc>
                <a:spcPct val="100000"/>
              </a:lnSpc>
              <a:spcBef>
                <a:spcPts val="10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25" name="Google Shape;25;p10"/>
          <p:cNvSpPr txBox="1">
            <a:spLocks noGrp="1"/>
          </p:cNvSpPr>
          <p:nvPr>
            <p:ph type="ftr" idx="11"/>
          </p:nvPr>
        </p:nvSpPr>
        <p:spPr>
          <a:xfrm>
            <a:off x="9144001" y="9715500"/>
            <a:ext cx="8772526" cy="304800"/>
          </a:xfrm>
          <a:prstGeom prst="rect">
            <a:avLst/>
          </a:prstGeom>
          <a:noFill/>
          <a:ln>
            <a:noFill/>
          </a:ln>
        </p:spPr>
        <p:txBody>
          <a:bodyPr spcFirstLastPara="1" wrap="square" lIns="0" tIns="0" rIns="0" bIns="0" anchor="b"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6" name="Google Shape;26;p10"/>
          <p:cNvSpPr txBox="1">
            <a:spLocks noGrp="1"/>
          </p:cNvSpPr>
          <p:nvPr>
            <p:ph type="title"/>
          </p:nvPr>
        </p:nvSpPr>
        <p:spPr>
          <a:xfrm>
            <a:off x="736980" y="731521"/>
            <a:ext cx="16814040" cy="775597"/>
          </a:xfrm>
          <a:prstGeom prst="rect">
            <a:avLst/>
          </a:prstGeom>
          <a:noFill/>
          <a:ln>
            <a:noFill/>
          </a:ln>
        </p:spPr>
        <p:txBody>
          <a:bodyPr spcFirstLastPara="1" wrap="square" lIns="0" tIns="0" rIns="0" bIns="0" anchor="t" anchorCtr="0">
            <a:spAutoFit/>
          </a:bodyPr>
          <a:lstStyle>
            <a:lvl1pPr lvl="0" algn="l">
              <a:lnSpc>
                <a:spcPct val="90000"/>
              </a:lnSpc>
              <a:spcBef>
                <a:spcPts val="0"/>
              </a:spcBef>
              <a:spcAft>
                <a:spcPts val="0"/>
              </a:spcAft>
              <a:buClr>
                <a:schemeClr val="dk1"/>
              </a:buClr>
              <a:buSzPts val="5600"/>
              <a:buFont typeface="Arial"/>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p:fade/>
      </p:transition>
    </mc:Fallback>
  </mc:AlternateContent>
  <p:extLst>
    <p:ext uri="{DCECCB84-F9BA-43D5-87BE-67443E8EF086}">
      <p15:sldGuideLst xmlns:p15="http://schemas.microsoft.com/office/powerpoint/2012/main">
        <p15:guide id="1" pos="3024">
          <p15:clr>
            <a:srgbClr val="FDE53C"/>
          </p15:clr>
        </p15:guide>
        <p15:guide id="2" pos="5592">
          <p15:clr>
            <a:srgbClr val="FDE53C"/>
          </p15:clr>
        </p15:guide>
        <p15:guide id="3" pos="5926">
          <p15:clr>
            <a:srgbClr val="FDE53C"/>
          </p15:clr>
        </p15:guide>
        <p15:guide id="4" pos="8490">
          <p15:clr>
            <a:srgbClr val="FDE53C"/>
          </p15:clr>
        </p15:guide>
        <p15:guide id="5" pos="3934">
          <p15:clr>
            <a:srgbClr val="5ACBF0"/>
          </p15:clr>
        </p15:guide>
        <p15:guide id="6" pos="7584">
          <p15:clr>
            <a:srgbClr val="5ACBF0"/>
          </p15:clr>
        </p15:guide>
        <p15:guide id="7" pos="3760">
          <p15:clr>
            <a:srgbClr val="5ACBF0"/>
          </p15:clr>
        </p15:guide>
        <p15:guide id="8" pos="4108">
          <p15:clr>
            <a:srgbClr val="5ACBF0"/>
          </p15:clr>
        </p15:guide>
        <p15:guide id="9" pos="7758">
          <p15:clr>
            <a:srgbClr val="5ACBF0"/>
          </p15:clr>
        </p15:guide>
        <p15:guide id="10" pos="7410">
          <p15:clr>
            <a:srgbClr val="5ACBF0"/>
          </p15:clr>
        </p15:guide>
        <p15:guide id="11" pos="3198">
          <p15:clr>
            <a:srgbClr val="FDE53C"/>
          </p15:clr>
        </p15:guide>
        <p15:guide id="12" pos="2850">
          <p15:clr>
            <a:srgbClr val="FDE53C"/>
          </p15:clr>
        </p15:guide>
        <p15:guide id="13" pos="8668">
          <p15:clr>
            <a:srgbClr val="FDE53C"/>
          </p15:clr>
        </p15:guide>
        <p15:guide id="14" pos="8320">
          <p15:clr>
            <a:srgbClr val="FDE53C"/>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7"/>
        <p:cNvGrpSpPr/>
        <p:nvPr/>
      </p:nvGrpSpPr>
      <p:grpSpPr>
        <a:xfrm>
          <a:off x="0" y="0"/>
          <a:ext cx="0" cy="0"/>
          <a:chOff x="0" y="0"/>
          <a:chExt cx="0" cy="0"/>
        </a:xfrm>
      </p:grpSpPr>
      <p:sp>
        <p:nvSpPr>
          <p:cNvPr id="28" name="Google Shape;28;p46"/>
          <p:cNvSpPr txBox="1">
            <a:spLocks noGrp="1"/>
          </p:cNvSpPr>
          <p:nvPr>
            <p:ph type="title"/>
          </p:nvPr>
        </p:nvSpPr>
        <p:spPr>
          <a:xfrm>
            <a:off x="834520" y="384051"/>
            <a:ext cx="16532352" cy="833685"/>
          </a:xfrm>
          <a:prstGeom prst="rect">
            <a:avLst/>
          </a:prstGeom>
          <a:noFill/>
          <a:ln>
            <a:noFill/>
          </a:ln>
        </p:spPr>
        <p:txBody>
          <a:bodyPr spcFirstLastPara="1" wrap="square" lIns="57525" tIns="28750" rIns="57525" bIns="28750" anchor="t" anchorCtr="0">
            <a:spAutoFit/>
          </a:bodyPr>
          <a:lstStyle>
            <a:lvl1pPr lvl="0" algn="l">
              <a:lnSpc>
                <a:spcPct val="90000"/>
              </a:lnSpc>
              <a:spcBef>
                <a:spcPts val="0"/>
              </a:spcBef>
              <a:spcAft>
                <a:spcPts val="0"/>
              </a:spcAft>
              <a:buClr>
                <a:schemeClr val="dk1"/>
              </a:buClr>
              <a:buSzPts val="5600"/>
              <a:buFont typeface="Arial"/>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9" name="Google Shape;29;p46"/>
          <p:cNvSpPr txBox="1">
            <a:spLocks noGrp="1"/>
          </p:cNvSpPr>
          <p:nvPr>
            <p:ph type="body" idx="1"/>
          </p:nvPr>
        </p:nvSpPr>
        <p:spPr>
          <a:xfrm>
            <a:off x="834520" y="2263140"/>
            <a:ext cx="16532352" cy="7063740"/>
          </a:xfrm>
          <a:prstGeom prst="rect">
            <a:avLst/>
          </a:prstGeom>
          <a:noFill/>
          <a:ln>
            <a:noFill/>
          </a:ln>
        </p:spPr>
        <p:txBody>
          <a:bodyPr spcFirstLastPara="1" wrap="square" lIns="57525" tIns="28750" rIns="57525" bIns="28750" anchor="t" anchorCtr="0">
            <a:normAutofit/>
          </a:bodyPr>
          <a:lstStyle>
            <a:lvl1pPr marL="457200" lvl="0" indent="-342900" algn="l">
              <a:lnSpc>
                <a:spcPct val="100000"/>
              </a:lnSpc>
              <a:spcBef>
                <a:spcPts val="4000"/>
              </a:spcBef>
              <a:spcAft>
                <a:spcPts val="0"/>
              </a:spcAft>
              <a:buSzPts val="1800"/>
              <a:buChar char="⚫"/>
              <a:defRPr/>
            </a:lvl1pPr>
            <a:lvl2pPr marL="914400" lvl="1" indent="-342900" algn="l">
              <a:lnSpc>
                <a:spcPct val="100000"/>
              </a:lnSpc>
              <a:spcBef>
                <a:spcPts val="1600"/>
              </a:spcBef>
              <a:spcAft>
                <a:spcPts val="0"/>
              </a:spcAft>
              <a:buSzPts val="1800"/>
              <a:buChar char="o"/>
              <a:defRPr/>
            </a:lvl2pPr>
            <a:lvl3pPr marL="1371600" lvl="2" indent="-342900" algn="l">
              <a:lnSpc>
                <a:spcPct val="100000"/>
              </a:lnSpc>
              <a:spcBef>
                <a:spcPts val="1200"/>
              </a:spcBef>
              <a:spcAft>
                <a:spcPts val="0"/>
              </a:spcAft>
              <a:buSzPts val="1800"/>
              <a:buChar char="•"/>
              <a:defRPr/>
            </a:lvl3pPr>
            <a:lvl4pPr marL="1828800" lvl="3" indent="-342900" algn="l">
              <a:lnSpc>
                <a:spcPct val="100000"/>
              </a:lnSpc>
              <a:spcBef>
                <a:spcPts val="10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30" name="Google Shape;30;p46"/>
          <p:cNvSpPr txBox="1">
            <a:spLocks noGrp="1"/>
          </p:cNvSpPr>
          <p:nvPr>
            <p:ph type="sldNum" idx="12"/>
          </p:nvPr>
        </p:nvSpPr>
        <p:spPr>
          <a:xfrm>
            <a:off x="8767208" y="9719084"/>
            <a:ext cx="753592" cy="546496"/>
          </a:xfrm>
          <a:prstGeom prst="rect">
            <a:avLst/>
          </a:prstGeom>
          <a:noFill/>
          <a:ln>
            <a:noFill/>
          </a:ln>
        </p:spPr>
        <p:txBody>
          <a:bodyPr spcFirstLastPara="1" wrap="square" lIns="91425" tIns="45700" rIns="91425" bIns="45700" anchor="ctr" anchorCtr="0">
            <a:noAutofit/>
          </a:bodyPr>
          <a:lstStyle>
            <a:lvl1pPr marL="0" marR="0" lvl="0" indent="0" algn="ctr" rtl="0">
              <a:lnSpc>
                <a:spcPct val="100000"/>
              </a:lnSpc>
              <a:spcBef>
                <a:spcPts val="0"/>
              </a:spcBef>
              <a:spcAft>
                <a:spcPts val="0"/>
              </a:spcAft>
              <a:buClr>
                <a:srgbClr val="000000"/>
              </a:buClr>
              <a:buSzPts val="2200"/>
              <a:buFont typeface="Arial"/>
              <a:buNone/>
              <a:defRPr sz="2200" b="0" i="0" u="none" strike="noStrike" cap="none">
                <a:solidFill>
                  <a:srgbClr val="000000"/>
                </a:solidFill>
                <a:latin typeface="Arial"/>
                <a:ea typeface="Arial"/>
                <a:cs typeface="Arial"/>
                <a:sym typeface="Arial"/>
              </a:defRPr>
            </a:lvl1pPr>
            <a:lvl2pPr marL="0" marR="0" lvl="1" indent="0" algn="ctr" rtl="0">
              <a:lnSpc>
                <a:spcPct val="100000"/>
              </a:lnSpc>
              <a:spcBef>
                <a:spcPts val="0"/>
              </a:spcBef>
              <a:spcAft>
                <a:spcPts val="0"/>
              </a:spcAft>
              <a:buClr>
                <a:srgbClr val="000000"/>
              </a:buClr>
              <a:buSzPts val="2200"/>
              <a:buFont typeface="Arial"/>
              <a:buNone/>
              <a:defRPr sz="2200" b="0" i="0" u="none" strike="noStrike" cap="none">
                <a:solidFill>
                  <a:srgbClr val="000000"/>
                </a:solidFill>
                <a:latin typeface="Arial"/>
                <a:ea typeface="Arial"/>
                <a:cs typeface="Arial"/>
                <a:sym typeface="Arial"/>
              </a:defRPr>
            </a:lvl2pPr>
            <a:lvl3pPr marL="0" marR="0" lvl="2" indent="0" algn="ctr" rtl="0">
              <a:lnSpc>
                <a:spcPct val="100000"/>
              </a:lnSpc>
              <a:spcBef>
                <a:spcPts val="0"/>
              </a:spcBef>
              <a:spcAft>
                <a:spcPts val="0"/>
              </a:spcAft>
              <a:buClr>
                <a:srgbClr val="000000"/>
              </a:buClr>
              <a:buSzPts val="2200"/>
              <a:buFont typeface="Arial"/>
              <a:buNone/>
              <a:defRPr sz="2200" b="0" i="0" u="none" strike="noStrike" cap="none">
                <a:solidFill>
                  <a:srgbClr val="000000"/>
                </a:solidFill>
                <a:latin typeface="Arial"/>
                <a:ea typeface="Arial"/>
                <a:cs typeface="Arial"/>
                <a:sym typeface="Arial"/>
              </a:defRPr>
            </a:lvl3pPr>
            <a:lvl4pPr marL="0" marR="0" lvl="3" indent="0" algn="ctr" rtl="0">
              <a:lnSpc>
                <a:spcPct val="100000"/>
              </a:lnSpc>
              <a:spcBef>
                <a:spcPts val="0"/>
              </a:spcBef>
              <a:spcAft>
                <a:spcPts val="0"/>
              </a:spcAft>
              <a:buClr>
                <a:srgbClr val="000000"/>
              </a:buClr>
              <a:buSzPts val="2200"/>
              <a:buFont typeface="Arial"/>
              <a:buNone/>
              <a:defRPr sz="2200" b="0" i="0" u="none" strike="noStrike" cap="none">
                <a:solidFill>
                  <a:srgbClr val="000000"/>
                </a:solidFill>
                <a:latin typeface="Arial"/>
                <a:ea typeface="Arial"/>
                <a:cs typeface="Arial"/>
                <a:sym typeface="Arial"/>
              </a:defRPr>
            </a:lvl4pPr>
            <a:lvl5pPr marL="0" marR="0" lvl="4" indent="0" algn="ctr" rtl="0">
              <a:lnSpc>
                <a:spcPct val="100000"/>
              </a:lnSpc>
              <a:spcBef>
                <a:spcPts val="0"/>
              </a:spcBef>
              <a:spcAft>
                <a:spcPts val="0"/>
              </a:spcAft>
              <a:buClr>
                <a:srgbClr val="000000"/>
              </a:buClr>
              <a:buSzPts val="2200"/>
              <a:buFont typeface="Arial"/>
              <a:buNone/>
              <a:defRPr sz="2200" b="0" i="0" u="none" strike="noStrike" cap="none">
                <a:solidFill>
                  <a:srgbClr val="000000"/>
                </a:solidFill>
                <a:latin typeface="Arial"/>
                <a:ea typeface="Arial"/>
                <a:cs typeface="Arial"/>
                <a:sym typeface="Arial"/>
              </a:defRPr>
            </a:lvl5pPr>
            <a:lvl6pPr marL="0" marR="0" lvl="5" indent="0" algn="ctr" rtl="0">
              <a:lnSpc>
                <a:spcPct val="100000"/>
              </a:lnSpc>
              <a:spcBef>
                <a:spcPts val="0"/>
              </a:spcBef>
              <a:spcAft>
                <a:spcPts val="0"/>
              </a:spcAft>
              <a:buClr>
                <a:srgbClr val="000000"/>
              </a:buClr>
              <a:buSzPts val="2200"/>
              <a:buFont typeface="Arial"/>
              <a:buNone/>
              <a:defRPr sz="2200" b="0" i="0" u="none" strike="noStrike" cap="none">
                <a:solidFill>
                  <a:srgbClr val="000000"/>
                </a:solidFill>
                <a:latin typeface="Arial"/>
                <a:ea typeface="Arial"/>
                <a:cs typeface="Arial"/>
                <a:sym typeface="Arial"/>
              </a:defRPr>
            </a:lvl6pPr>
            <a:lvl7pPr marL="0" marR="0" lvl="6" indent="0" algn="ctr" rtl="0">
              <a:lnSpc>
                <a:spcPct val="100000"/>
              </a:lnSpc>
              <a:spcBef>
                <a:spcPts val="0"/>
              </a:spcBef>
              <a:spcAft>
                <a:spcPts val="0"/>
              </a:spcAft>
              <a:buClr>
                <a:srgbClr val="000000"/>
              </a:buClr>
              <a:buSzPts val="2200"/>
              <a:buFont typeface="Arial"/>
              <a:buNone/>
              <a:defRPr sz="2200" b="0" i="0" u="none" strike="noStrike" cap="none">
                <a:solidFill>
                  <a:srgbClr val="000000"/>
                </a:solidFill>
                <a:latin typeface="Arial"/>
                <a:ea typeface="Arial"/>
                <a:cs typeface="Arial"/>
                <a:sym typeface="Arial"/>
              </a:defRPr>
            </a:lvl7pPr>
            <a:lvl8pPr marL="0" marR="0" lvl="7" indent="0" algn="ctr" rtl="0">
              <a:lnSpc>
                <a:spcPct val="100000"/>
              </a:lnSpc>
              <a:spcBef>
                <a:spcPts val="0"/>
              </a:spcBef>
              <a:spcAft>
                <a:spcPts val="0"/>
              </a:spcAft>
              <a:buClr>
                <a:srgbClr val="000000"/>
              </a:buClr>
              <a:buSzPts val="2200"/>
              <a:buFont typeface="Arial"/>
              <a:buNone/>
              <a:defRPr sz="2200" b="0" i="0" u="none" strike="noStrike" cap="none">
                <a:solidFill>
                  <a:srgbClr val="000000"/>
                </a:solidFill>
                <a:latin typeface="Arial"/>
                <a:ea typeface="Arial"/>
                <a:cs typeface="Arial"/>
                <a:sym typeface="Arial"/>
              </a:defRPr>
            </a:lvl8pPr>
            <a:lvl9pPr marL="0" marR="0" lvl="8" indent="0" algn="ctr" rtl="0">
              <a:lnSpc>
                <a:spcPct val="100000"/>
              </a:lnSpc>
              <a:spcBef>
                <a:spcPts val="0"/>
              </a:spcBef>
              <a:spcAft>
                <a:spcPts val="0"/>
              </a:spcAft>
              <a:buClr>
                <a:srgbClr val="000000"/>
              </a:buClr>
              <a:buSzPts val="2200"/>
              <a:buFont typeface="Arial"/>
              <a:buNone/>
              <a:defRPr sz="2200" b="0" i="0" u="none" strike="noStrike" cap="none">
                <a:solidFill>
                  <a:srgbClr val="000000"/>
                </a:solidFill>
                <a:latin typeface="Arial"/>
                <a:ea typeface="Arial"/>
                <a:cs typeface="Arial"/>
                <a:sym typeface="Arial"/>
              </a:defRPr>
            </a:lvl9pPr>
          </a:lstStyle>
          <a:p>
            <a:pPr marL="0" lvl="0" indent="0" algn="ct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ver A">
  <p:cSld name="Cover A">
    <p:spTree>
      <p:nvGrpSpPr>
        <p:cNvPr id="1" name="Shape 31"/>
        <p:cNvGrpSpPr/>
        <p:nvPr/>
      </p:nvGrpSpPr>
      <p:grpSpPr>
        <a:xfrm>
          <a:off x="0" y="0"/>
          <a:ext cx="0" cy="0"/>
          <a:chOff x="0" y="0"/>
          <a:chExt cx="0" cy="0"/>
        </a:xfrm>
      </p:grpSpPr>
      <p:pic>
        <p:nvPicPr>
          <p:cNvPr id="32" name="Google Shape;32;p14"/>
          <p:cNvPicPr preferRelativeResize="0"/>
          <p:nvPr/>
        </p:nvPicPr>
        <p:blipFill rotWithShape="1">
          <a:blip r:embed="rId2">
            <a:alphaModFix/>
          </a:blip>
          <a:srcRect b="-71"/>
          <a:stretch/>
        </p:blipFill>
        <p:spPr>
          <a:xfrm rot="5400000">
            <a:off x="8035470" y="34475"/>
            <a:ext cx="10287000" cy="10218058"/>
          </a:xfrm>
          <a:prstGeom prst="rect">
            <a:avLst/>
          </a:prstGeom>
          <a:noFill/>
          <a:ln>
            <a:noFill/>
          </a:ln>
        </p:spPr>
      </p:pic>
      <p:pic>
        <p:nvPicPr>
          <p:cNvPr id="33" name="Google Shape;33;p14"/>
          <p:cNvPicPr preferRelativeResize="0"/>
          <p:nvPr/>
        </p:nvPicPr>
        <p:blipFill rotWithShape="1">
          <a:blip r:embed="rId3">
            <a:alphaModFix/>
          </a:blip>
          <a:srcRect/>
          <a:stretch/>
        </p:blipFill>
        <p:spPr>
          <a:xfrm>
            <a:off x="733426" y="742771"/>
            <a:ext cx="2982224" cy="305774"/>
          </a:xfrm>
          <a:prstGeom prst="rect">
            <a:avLst/>
          </a:prstGeom>
          <a:noFill/>
          <a:ln>
            <a:noFill/>
          </a:ln>
        </p:spPr>
      </p:pic>
      <p:sp>
        <p:nvSpPr>
          <p:cNvPr id="34" name="Google Shape;34;p14"/>
          <p:cNvSpPr txBox="1">
            <a:spLocks noGrp="1"/>
          </p:cNvSpPr>
          <p:nvPr>
            <p:ph type="subTitle" idx="1"/>
          </p:nvPr>
        </p:nvSpPr>
        <p:spPr>
          <a:xfrm>
            <a:off x="733425" y="5965387"/>
            <a:ext cx="11029950" cy="498598"/>
          </a:xfrm>
          <a:prstGeom prst="rect">
            <a:avLst/>
          </a:prstGeom>
          <a:noFill/>
          <a:ln>
            <a:noFill/>
          </a:ln>
        </p:spPr>
        <p:txBody>
          <a:bodyPr spcFirstLastPara="1" wrap="square" lIns="0" tIns="0" rIns="0" bIns="0" anchor="t" anchorCtr="0">
            <a:spAutoFit/>
          </a:bodyPr>
          <a:lstStyle>
            <a:lvl1pPr lvl="0" algn="l">
              <a:lnSpc>
                <a:spcPct val="90000"/>
              </a:lnSpc>
              <a:spcBef>
                <a:spcPts val="4000"/>
              </a:spcBef>
              <a:spcAft>
                <a:spcPts val="0"/>
              </a:spcAft>
              <a:buSzPts val="3600"/>
              <a:buNone/>
              <a:defRPr sz="3600"/>
            </a:lvl1pPr>
            <a:lvl2pPr lvl="1" algn="ctr">
              <a:lnSpc>
                <a:spcPct val="100000"/>
              </a:lnSpc>
              <a:spcBef>
                <a:spcPts val="1600"/>
              </a:spcBef>
              <a:spcAft>
                <a:spcPts val="0"/>
              </a:spcAft>
              <a:buSzPts val="3000"/>
              <a:buNone/>
              <a:defRPr sz="3000"/>
            </a:lvl2pPr>
            <a:lvl3pPr lvl="2" algn="ctr">
              <a:lnSpc>
                <a:spcPct val="100000"/>
              </a:lnSpc>
              <a:spcBef>
                <a:spcPts val="1200"/>
              </a:spcBef>
              <a:spcAft>
                <a:spcPts val="0"/>
              </a:spcAft>
              <a:buSzPts val="2700"/>
              <a:buNone/>
              <a:defRPr sz="2700"/>
            </a:lvl3pPr>
            <a:lvl4pPr lvl="3" algn="ctr">
              <a:lnSpc>
                <a:spcPct val="100000"/>
              </a:lnSpc>
              <a:spcBef>
                <a:spcPts val="1000"/>
              </a:spcBef>
              <a:spcAft>
                <a:spcPts val="0"/>
              </a:spcAft>
              <a:buSzPts val="2400"/>
              <a:buNone/>
              <a:defRPr sz="2400"/>
            </a:lvl4pPr>
            <a:lvl5pPr lvl="4" algn="ctr">
              <a:lnSpc>
                <a:spcPct val="100000"/>
              </a:lnSpc>
              <a:spcBef>
                <a:spcPts val="800"/>
              </a:spcBef>
              <a:spcAft>
                <a:spcPts val="0"/>
              </a:spcAft>
              <a:buSzPts val="2400"/>
              <a:buNone/>
              <a:defRPr sz="2400"/>
            </a:lvl5pPr>
            <a:lvl6pPr lvl="5" algn="ctr">
              <a:lnSpc>
                <a:spcPct val="90000"/>
              </a:lnSpc>
              <a:spcBef>
                <a:spcPts val="750"/>
              </a:spcBef>
              <a:spcAft>
                <a:spcPts val="0"/>
              </a:spcAft>
              <a:buClr>
                <a:schemeClr val="dk1"/>
              </a:buClr>
              <a:buSzPts val="2400"/>
              <a:buNone/>
              <a:defRPr sz="2400"/>
            </a:lvl6pPr>
            <a:lvl7pPr lvl="6" algn="ctr">
              <a:lnSpc>
                <a:spcPct val="90000"/>
              </a:lnSpc>
              <a:spcBef>
                <a:spcPts val="750"/>
              </a:spcBef>
              <a:spcAft>
                <a:spcPts val="0"/>
              </a:spcAft>
              <a:buClr>
                <a:schemeClr val="dk1"/>
              </a:buClr>
              <a:buSzPts val="2400"/>
              <a:buNone/>
              <a:defRPr sz="2400"/>
            </a:lvl7pPr>
            <a:lvl8pPr lvl="7" algn="ctr">
              <a:lnSpc>
                <a:spcPct val="90000"/>
              </a:lnSpc>
              <a:spcBef>
                <a:spcPts val="750"/>
              </a:spcBef>
              <a:spcAft>
                <a:spcPts val="0"/>
              </a:spcAft>
              <a:buClr>
                <a:schemeClr val="dk1"/>
              </a:buClr>
              <a:buSzPts val="2400"/>
              <a:buNone/>
              <a:defRPr sz="2400"/>
            </a:lvl8pPr>
            <a:lvl9pPr lvl="8" algn="ctr">
              <a:lnSpc>
                <a:spcPct val="90000"/>
              </a:lnSpc>
              <a:spcBef>
                <a:spcPts val="750"/>
              </a:spcBef>
              <a:spcAft>
                <a:spcPts val="0"/>
              </a:spcAft>
              <a:buClr>
                <a:schemeClr val="dk1"/>
              </a:buClr>
              <a:buSzPts val="2400"/>
              <a:buNone/>
              <a:defRPr sz="2400"/>
            </a:lvl9pPr>
          </a:lstStyle>
          <a:p>
            <a:endParaRPr/>
          </a:p>
        </p:txBody>
      </p:sp>
      <p:sp>
        <p:nvSpPr>
          <p:cNvPr id="35" name="Google Shape;35;p14"/>
          <p:cNvSpPr txBox="1">
            <a:spLocks noGrp="1"/>
          </p:cNvSpPr>
          <p:nvPr>
            <p:ph type="body" idx="2"/>
          </p:nvPr>
        </p:nvSpPr>
        <p:spPr>
          <a:xfrm>
            <a:off x="733424" y="8506274"/>
            <a:ext cx="7680964" cy="430888"/>
          </a:xfrm>
          <a:prstGeom prst="rect">
            <a:avLst/>
          </a:prstGeom>
          <a:noFill/>
          <a:ln>
            <a:noFill/>
          </a:ln>
        </p:spPr>
        <p:txBody>
          <a:bodyPr spcFirstLastPara="1" wrap="square" lIns="0" tIns="0" rIns="0" bIns="0" anchor="t" anchorCtr="0">
            <a:spAutoFit/>
          </a:bodyPr>
          <a:lstStyle>
            <a:lvl1pPr marL="457200" lvl="0" indent="-228600" algn="l">
              <a:lnSpc>
                <a:spcPct val="100000"/>
              </a:lnSpc>
              <a:spcBef>
                <a:spcPts val="4000"/>
              </a:spcBef>
              <a:spcAft>
                <a:spcPts val="0"/>
              </a:spcAft>
              <a:buSzPts val="2800"/>
              <a:buNone/>
              <a:defRPr sz="2800"/>
            </a:lvl1pPr>
            <a:lvl2pPr marL="914400" lvl="1" indent="-342900" algn="l">
              <a:lnSpc>
                <a:spcPct val="100000"/>
              </a:lnSpc>
              <a:spcBef>
                <a:spcPts val="1600"/>
              </a:spcBef>
              <a:spcAft>
                <a:spcPts val="0"/>
              </a:spcAft>
              <a:buSzPts val="1800"/>
              <a:buChar char="o"/>
              <a:defRPr/>
            </a:lvl2pPr>
            <a:lvl3pPr marL="1371600" lvl="2" indent="-342900" algn="l">
              <a:lnSpc>
                <a:spcPct val="100000"/>
              </a:lnSpc>
              <a:spcBef>
                <a:spcPts val="1200"/>
              </a:spcBef>
              <a:spcAft>
                <a:spcPts val="0"/>
              </a:spcAft>
              <a:buSzPts val="1800"/>
              <a:buChar char="•"/>
              <a:defRPr/>
            </a:lvl3pPr>
            <a:lvl4pPr marL="1828800" lvl="3" indent="-342900" algn="l">
              <a:lnSpc>
                <a:spcPct val="100000"/>
              </a:lnSpc>
              <a:spcBef>
                <a:spcPts val="10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36" name="Google Shape;36;p14"/>
          <p:cNvSpPr txBox="1">
            <a:spLocks noGrp="1"/>
          </p:cNvSpPr>
          <p:nvPr>
            <p:ph type="body" idx="3"/>
          </p:nvPr>
        </p:nvSpPr>
        <p:spPr>
          <a:xfrm>
            <a:off x="733424" y="8932649"/>
            <a:ext cx="7680964" cy="338554"/>
          </a:xfrm>
          <a:prstGeom prst="rect">
            <a:avLst/>
          </a:prstGeom>
          <a:noFill/>
          <a:ln>
            <a:noFill/>
          </a:ln>
        </p:spPr>
        <p:txBody>
          <a:bodyPr spcFirstLastPara="1" wrap="square" lIns="0" tIns="0" rIns="0" bIns="0" anchor="t" anchorCtr="0">
            <a:spAutoFit/>
          </a:bodyPr>
          <a:lstStyle>
            <a:lvl1pPr marL="457200" lvl="0" indent="-228600" algn="l">
              <a:lnSpc>
                <a:spcPct val="100000"/>
              </a:lnSpc>
              <a:spcBef>
                <a:spcPts val="4000"/>
              </a:spcBef>
              <a:spcAft>
                <a:spcPts val="0"/>
              </a:spcAft>
              <a:buSzPts val="2200"/>
              <a:buNone/>
              <a:defRPr sz="2200"/>
            </a:lvl1pPr>
            <a:lvl2pPr marL="914400" lvl="1" indent="-342900" algn="l">
              <a:lnSpc>
                <a:spcPct val="100000"/>
              </a:lnSpc>
              <a:spcBef>
                <a:spcPts val="1600"/>
              </a:spcBef>
              <a:spcAft>
                <a:spcPts val="0"/>
              </a:spcAft>
              <a:buSzPts val="1800"/>
              <a:buChar char="o"/>
              <a:defRPr/>
            </a:lvl2pPr>
            <a:lvl3pPr marL="1371600" lvl="2" indent="-342900" algn="l">
              <a:lnSpc>
                <a:spcPct val="100000"/>
              </a:lnSpc>
              <a:spcBef>
                <a:spcPts val="1200"/>
              </a:spcBef>
              <a:spcAft>
                <a:spcPts val="0"/>
              </a:spcAft>
              <a:buSzPts val="1800"/>
              <a:buChar char="•"/>
              <a:defRPr/>
            </a:lvl3pPr>
            <a:lvl4pPr marL="1828800" lvl="3" indent="-342900" algn="l">
              <a:lnSpc>
                <a:spcPct val="100000"/>
              </a:lnSpc>
              <a:spcBef>
                <a:spcPts val="10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37" name="Google Shape;37;p14"/>
          <p:cNvSpPr txBox="1">
            <a:spLocks noGrp="1"/>
          </p:cNvSpPr>
          <p:nvPr>
            <p:ph type="ftr" idx="11"/>
          </p:nvPr>
        </p:nvSpPr>
        <p:spPr>
          <a:xfrm>
            <a:off x="9144001" y="9715500"/>
            <a:ext cx="8772526" cy="304800"/>
          </a:xfrm>
          <a:prstGeom prst="rect">
            <a:avLst/>
          </a:prstGeom>
          <a:noFill/>
          <a:ln>
            <a:noFill/>
          </a:ln>
        </p:spPr>
        <p:txBody>
          <a:bodyPr spcFirstLastPara="1" wrap="square" lIns="0" tIns="0" rIns="0" bIns="0" anchor="b"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8" name="Google Shape;38;p14"/>
          <p:cNvSpPr txBox="1"/>
          <p:nvPr/>
        </p:nvSpPr>
        <p:spPr>
          <a:xfrm>
            <a:off x="368300" y="9715500"/>
            <a:ext cx="17614904" cy="304800"/>
          </a:xfrm>
          <a:prstGeom prst="rect">
            <a:avLst/>
          </a:prstGeom>
          <a:noFill/>
          <a:ln>
            <a:noFill/>
          </a:ln>
        </p:spPr>
        <p:txBody>
          <a:bodyPr spcFirstLastPara="1" wrap="square" lIns="0" tIns="0" rIns="0" bIns="0" anchor="b" anchorCtr="0">
            <a:noAutofit/>
          </a:bodyPr>
          <a:lstStyle/>
          <a:p>
            <a:pPr marL="0" marR="0" lvl="0" indent="0" algn="l" rtl="0">
              <a:lnSpc>
                <a:spcPct val="90000"/>
              </a:lnSpc>
              <a:spcBef>
                <a:spcPts val="0"/>
              </a:spcBef>
              <a:spcAft>
                <a:spcPts val="0"/>
              </a:spcAft>
              <a:buClr>
                <a:srgbClr val="000000"/>
              </a:buClr>
              <a:buSzPts val="1200"/>
              <a:buFont typeface="Arial"/>
              <a:buNone/>
            </a:pPr>
            <a:r>
              <a:rPr lang="en-US" sz="1200" b="0" i="0" u="none" strike="noStrike" cap="none">
                <a:solidFill>
                  <a:srgbClr val="A5A5A5"/>
                </a:solidFill>
                <a:latin typeface="Arial"/>
                <a:ea typeface="Arial"/>
                <a:cs typeface="Arial"/>
                <a:sym typeface="Arial"/>
              </a:rPr>
              <a:t>© 2022 Autodesk. All rights reserved.</a:t>
            </a:r>
            <a:endParaRPr sz="1400" b="0" i="0" u="none" strike="noStrike" cap="none">
              <a:solidFill>
                <a:srgbClr val="000000"/>
              </a:solidFill>
              <a:latin typeface="Arial"/>
              <a:ea typeface="Arial"/>
              <a:cs typeface="Arial"/>
              <a:sym typeface="Arial"/>
            </a:endParaRPr>
          </a:p>
        </p:txBody>
      </p:sp>
      <p:sp>
        <p:nvSpPr>
          <p:cNvPr id="39" name="Google Shape;39;p14"/>
          <p:cNvSpPr txBox="1">
            <a:spLocks noGrp="1"/>
          </p:cNvSpPr>
          <p:nvPr>
            <p:ph type="title"/>
          </p:nvPr>
        </p:nvSpPr>
        <p:spPr>
          <a:xfrm>
            <a:off x="736981" y="2366974"/>
            <a:ext cx="12474574" cy="3354764"/>
          </a:xfrm>
          <a:prstGeom prst="rect">
            <a:avLst/>
          </a:prstGeom>
          <a:noFill/>
          <a:ln>
            <a:noFill/>
          </a:ln>
        </p:spPr>
        <p:txBody>
          <a:bodyPr spcFirstLastPara="1" wrap="square" lIns="0" tIns="0" rIns="0" bIns="0" anchor="b" anchorCtr="0">
            <a:spAutoFit/>
          </a:bodyPr>
          <a:lstStyle>
            <a:lvl1pPr lvl="0" algn="l">
              <a:lnSpc>
                <a:spcPct val="90000"/>
              </a:lnSpc>
              <a:spcBef>
                <a:spcPts val="0"/>
              </a:spcBef>
              <a:spcAft>
                <a:spcPts val="0"/>
              </a:spcAft>
              <a:buClr>
                <a:schemeClr val="dk1"/>
              </a:buClr>
              <a:buSzPts val="8000"/>
              <a:buFont typeface="Arial"/>
              <a:buNone/>
              <a:defRPr sz="8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ver A (Dark)">
  <p:cSld name="Cover A (Dark)">
    <p:bg>
      <p:bgPr>
        <a:solidFill>
          <a:schemeClr val="dk1"/>
        </a:solidFill>
        <a:effectLst/>
      </p:bgPr>
    </p:bg>
    <p:spTree>
      <p:nvGrpSpPr>
        <p:cNvPr id="1" name="Shape 40"/>
        <p:cNvGrpSpPr/>
        <p:nvPr/>
      </p:nvGrpSpPr>
      <p:grpSpPr>
        <a:xfrm>
          <a:off x="0" y="0"/>
          <a:ext cx="0" cy="0"/>
          <a:chOff x="0" y="0"/>
          <a:chExt cx="0" cy="0"/>
        </a:xfrm>
      </p:grpSpPr>
      <p:pic>
        <p:nvPicPr>
          <p:cNvPr id="41" name="Google Shape;41;p16"/>
          <p:cNvPicPr preferRelativeResize="0"/>
          <p:nvPr/>
        </p:nvPicPr>
        <p:blipFill rotWithShape="1">
          <a:blip r:embed="rId2">
            <a:alphaModFix/>
          </a:blip>
          <a:srcRect/>
          <a:stretch/>
        </p:blipFill>
        <p:spPr>
          <a:xfrm rot="5400000">
            <a:off x="8035466" y="34473"/>
            <a:ext cx="10287004" cy="10218058"/>
          </a:xfrm>
          <a:prstGeom prst="rect">
            <a:avLst/>
          </a:prstGeom>
          <a:noFill/>
          <a:ln>
            <a:noFill/>
          </a:ln>
        </p:spPr>
      </p:pic>
      <p:pic>
        <p:nvPicPr>
          <p:cNvPr id="42" name="Google Shape;42;p16"/>
          <p:cNvPicPr preferRelativeResize="0"/>
          <p:nvPr/>
        </p:nvPicPr>
        <p:blipFill rotWithShape="1">
          <a:blip r:embed="rId3">
            <a:alphaModFix/>
          </a:blip>
          <a:srcRect/>
          <a:stretch/>
        </p:blipFill>
        <p:spPr>
          <a:xfrm>
            <a:off x="733426" y="742771"/>
            <a:ext cx="2982224" cy="305774"/>
          </a:xfrm>
          <a:prstGeom prst="rect">
            <a:avLst/>
          </a:prstGeom>
          <a:noFill/>
          <a:ln>
            <a:noFill/>
          </a:ln>
        </p:spPr>
      </p:pic>
      <p:sp>
        <p:nvSpPr>
          <p:cNvPr id="43" name="Google Shape;43;p16"/>
          <p:cNvSpPr txBox="1">
            <a:spLocks noGrp="1"/>
          </p:cNvSpPr>
          <p:nvPr>
            <p:ph type="subTitle" idx="1"/>
          </p:nvPr>
        </p:nvSpPr>
        <p:spPr>
          <a:xfrm>
            <a:off x="733427" y="5965387"/>
            <a:ext cx="11029950" cy="498598"/>
          </a:xfrm>
          <a:prstGeom prst="rect">
            <a:avLst/>
          </a:prstGeom>
          <a:noFill/>
          <a:ln>
            <a:noFill/>
          </a:ln>
        </p:spPr>
        <p:txBody>
          <a:bodyPr spcFirstLastPara="1" wrap="square" lIns="0" tIns="0" rIns="0" bIns="0" anchor="t" anchorCtr="0">
            <a:spAutoFit/>
          </a:bodyPr>
          <a:lstStyle>
            <a:lvl1pPr lvl="0" algn="l">
              <a:lnSpc>
                <a:spcPct val="90000"/>
              </a:lnSpc>
              <a:spcBef>
                <a:spcPts val="4000"/>
              </a:spcBef>
              <a:spcAft>
                <a:spcPts val="0"/>
              </a:spcAft>
              <a:buSzPts val="3600"/>
              <a:buNone/>
              <a:defRPr sz="3600">
                <a:solidFill>
                  <a:schemeClr val="lt1"/>
                </a:solidFill>
              </a:defRPr>
            </a:lvl1pPr>
            <a:lvl2pPr lvl="1" algn="ctr">
              <a:lnSpc>
                <a:spcPct val="100000"/>
              </a:lnSpc>
              <a:spcBef>
                <a:spcPts val="1600"/>
              </a:spcBef>
              <a:spcAft>
                <a:spcPts val="0"/>
              </a:spcAft>
              <a:buSzPts val="3000"/>
              <a:buNone/>
              <a:defRPr sz="3000"/>
            </a:lvl2pPr>
            <a:lvl3pPr lvl="2" algn="ctr">
              <a:lnSpc>
                <a:spcPct val="100000"/>
              </a:lnSpc>
              <a:spcBef>
                <a:spcPts val="1200"/>
              </a:spcBef>
              <a:spcAft>
                <a:spcPts val="0"/>
              </a:spcAft>
              <a:buSzPts val="2700"/>
              <a:buNone/>
              <a:defRPr sz="2700"/>
            </a:lvl3pPr>
            <a:lvl4pPr lvl="3" algn="ctr">
              <a:lnSpc>
                <a:spcPct val="100000"/>
              </a:lnSpc>
              <a:spcBef>
                <a:spcPts val="1000"/>
              </a:spcBef>
              <a:spcAft>
                <a:spcPts val="0"/>
              </a:spcAft>
              <a:buSzPts val="2400"/>
              <a:buNone/>
              <a:defRPr sz="2400"/>
            </a:lvl4pPr>
            <a:lvl5pPr lvl="4" algn="ctr">
              <a:lnSpc>
                <a:spcPct val="100000"/>
              </a:lnSpc>
              <a:spcBef>
                <a:spcPts val="800"/>
              </a:spcBef>
              <a:spcAft>
                <a:spcPts val="0"/>
              </a:spcAft>
              <a:buSzPts val="2400"/>
              <a:buNone/>
              <a:defRPr sz="2400"/>
            </a:lvl5pPr>
            <a:lvl6pPr lvl="5" algn="ctr">
              <a:lnSpc>
                <a:spcPct val="90000"/>
              </a:lnSpc>
              <a:spcBef>
                <a:spcPts val="750"/>
              </a:spcBef>
              <a:spcAft>
                <a:spcPts val="0"/>
              </a:spcAft>
              <a:buClr>
                <a:schemeClr val="dk1"/>
              </a:buClr>
              <a:buSzPts val="2400"/>
              <a:buNone/>
              <a:defRPr sz="2400"/>
            </a:lvl6pPr>
            <a:lvl7pPr lvl="6" algn="ctr">
              <a:lnSpc>
                <a:spcPct val="90000"/>
              </a:lnSpc>
              <a:spcBef>
                <a:spcPts val="750"/>
              </a:spcBef>
              <a:spcAft>
                <a:spcPts val="0"/>
              </a:spcAft>
              <a:buClr>
                <a:schemeClr val="dk1"/>
              </a:buClr>
              <a:buSzPts val="2400"/>
              <a:buNone/>
              <a:defRPr sz="2400"/>
            </a:lvl7pPr>
            <a:lvl8pPr lvl="7" algn="ctr">
              <a:lnSpc>
                <a:spcPct val="90000"/>
              </a:lnSpc>
              <a:spcBef>
                <a:spcPts val="750"/>
              </a:spcBef>
              <a:spcAft>
                <a:spcPts val="0"/>
              </a:spcAft>
              <a:buClr>
                <a:schemeClr val="dk1"/>
              </a:buClr>
              <a:buSzPts val="2400"/>
              <a:buNone/>
              <a:defRPr sz="2400"/>
            </a:lvl8pPr>
            <a:lvl9pPr lvl="8" algn="ctr">
              <a:lnSpc>
                <a:spcPct val="90000"/>
              </a:lnSpc>
              <a:spcBef>
                <a:spcPts val="750"/>
              </a:spcBef>
              <a:spcAft>
                <a:spcPts val="0"/>
              </a:spcAft>
              <a:buClr>
                <a:schemeClr val="dk1"/>
              </a:buClr>
              <a:buSzPts val="2400"/>
              <a:buNone/>
              <a:defRPr sz="2400"/>
            </a:lvl9pPr>
          </a:lstStyle>
          <a:p>
            <a:endParaRPr/>
          </a:p>
        </p:txBody>
      </p:sp>
      <p:sp>
        <p:nvSpPr>
          <p:cNvPr id="44" name="Google Shape;44;p16"/>
          <p:cNvSpPr txBox="1">
            <a:spLocks noGrp="1"/>
          </p:cNvSpPr>
          <p:nvPr>
            <p:ph type="body" idx="2"/>
          </p:nvPr>
        </p:nvSpPr>
        <p:spPr>
          <a:xfrm>
            <a:off x="733424" y="8506274"/>
            <a:ext cx="7680964" cy="430888"/>
          </a:xfrm>
          <a:prstGeom prst="rect">
            <a:avLst/>
          </a:prstGeom>
          <a:noFill/>
          <a:ln>
            <a:noFill/>
          </a:ln>
        </p:spPr>
        <p:txBody>
          <a:bodyPr spcFirstLastPara="1" wrap="square" lIns="0" tIns="0" rIns="0" bIns="0" anchor="t" anchorCtr="0">
            <a:spAutoFit/>
          </a:bodyPr>
          <a:lstStyle>
            <a:lvl1pPr marL="457200" lvl="0" indent="-228600" algn="l">
              <a:lnSpc>
                <a:spcPct val="100000"/>
              </a:lnSpc>
              <a:spcBef>
                <a:spcPts val="4000"/>
              </a:spcBef>
              <a:spcAft>
                <a:spcPts val="0"/>
              </a:spcAft>
              <a:buSzPts val="2800"/>
              <a:buNone/>
              <a:defRPr sz="2800">
                <a:solidFill>
                  <a:schemeClr val="lt1"/>
                </a:solidFill>
              </a:defRPr>
            </a:lvl1pPr>
            <a:lvl2pPr marL="914400" lvl="1" indent="-342900" algn="l">
              <a:lnSpc>
                <a:spcPct val="100000"/>
              </a:lnSpc>
              <a:spcBef>
                <a:spcPts val="1600"/>
              </a:spcBef>
              <a:spcAft>
                <a:spcPts val="0"/>
              </a:spcAft>
              <a:buSzPts val="1800"/>
              <a:buChar char="o"/>
              <a:defRPr/>
            </a:lvl2pPr>
            <a:lvl3pPr marL="1371600" lvl="2" indent="-342900" algn="l">
              <a:lnSpc>
                <a:spcPct val="100000"/>
              </a:lnSpc>
              <a:spcBef>
                <a:spcPts val="1200"/>
              </a:spcBef>
              <a:spcAft>
                <a:spcPts val="0"/>
              </a:spcAft>
              <a:buSzPts val="1800"/>
              <a:buChar char="•"/>
              <a:defRPr/>
            </a:lvl3pPr>
            <a:lvl4pPr marL="1828800" lvl="3" indent="-342900" algn="l">
              <a:lnSpc>
                <a:spcPct val="100000"/>
              </a:lnSpc>
              <a:spcBef>
                <a:spcPts val="10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45" name="Google Shape;45;p16"/>
          <p:cNvSpPr txBox="1">
            <a:spLocks noGrp="1"/>
          </p:cNvSpPr>
          <p:nvPr>
            <p:ph type="body" idx="3"/>
          </p:nvPr>
        </p:nvSpPr>
        <p:spPr>
          <a:xfrm>
            <a:off x="733424" y="8932649"/>
            <a:ext cx="7680964" cy="338554"/>
          </a:xfrm>
          <a:prstGeom prst="rect">
            <a:avLst/>
          </a:prstGeom>
          <a:noFill/>
          <a:ln>
            <a:noFill/>
          </a:ln>
        </p:spPr>
        <p:txBody>
          <a:bodyPr spcFirstLastPara="1" wrap="square" lIns="0" tIns="0" rIns="0" bIns="0" anchor="t" anchorCtr="0">
            <a:spAutoFit/>
          </a:bodyPr>
          <a:lstStyle>
            <a:lvl1pPr marL="457200" lvl="0" indent="-228600" algn="l">
              <a:lnSpc>
                <a:spcPct val="100000"/>
              </a:lnSpc>
              <a:spcBef>
                <a:spcPts val="4000"/>
              </a:spcBef>
              <a:spcAft>
                <a:spcPts val="0"/>
              </a:spcAft>
              <a:buSzPts val="2200"/>
              <a:buNone/>
              <a:defRPr sz="2200">
                <a:solidFill>
                  <a:schemeClr val="lt1"/>
                </a:solidFill>
              </a:defRPr>
            </a:lvl1pPr>
            <a:lvl2pPr marL="914400" lvl="1" indent="-342900" algn="l">
              <a:lnSpc>
                <a:spcPct val="100000"/>
              </a:lnSpc>
              <a:spcBef>
                <a:spcPts val="1600"/>
              </a:spcBef>
              <a:spcAft>
                <a:spcPts val="0"/>
              </a:spcAft>
              <a:buSzPts val="1800"/>
              <a:buChar char="o"/>
              <a:defRPr/>
            </a:lvl2pPr>
            <a:lvl3pPr marL="1371600" lvl="2" indent="-342900" algn="l">
              <a:lnSpc>
                <a:spcPct val="100000"/>
              </a:lnSpc>
              <a:spcBef>
                <a:spcPts val="1200"/>
              </a:spcBef>
              <a:spcAft>
                <a:spcPts val="0"/>
              </a:spcAft>
              <a:buSzPts val="1800"/>
              <a:buChar char="•"/>
              <a:defRPr/>
            </a:lvl3pPr>
            <a:lvl4pPr marL="1828800" lvl="3" indent="-342900" algn="l">
              <a:lnSpc>
                <a:spcPct val="100000"/>
              </a:lnSpc>
              <a:spcBef>
                <a:spcPts val="10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46" name="Google Shape;46;p16"/>
          <p:cNvSpPr txBox="1">
            <a:spLocks noGrp="1"/>
          </p:cNvSpPr>
          <p:nvPr>
            <p:ph type="ftr" idx="11"/>
          </p:nvPr>
        </p:nvSpPr>
        <p:spPr>
          <a:xfrm>
            <a:off x="9144001" y="9715500"/>
            <a:ext cx="8772526" cy="304800"/>
          </a:xfrm>
          <a:prstGeom prst="rect">
            <a:avLst/>
          </a:prstGeom>
          <a:noFill/>
          <a:ln>
            <a:noFill/>
          </a:ln>
        </p:spPr>
        <p:txBody>
          <a:bodyPr spcFirstLastPara="1" wrap="square" lIns="0" tIns="0" rIns="0" bIns="0" anchor="b"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7" name="Google Shape;47;p16"/>
          <p:cNvSpPr txBox="1"/>
          <p:nvPr/>
        </p:nvSpPr>
        <p:spPr>
          <a:xfrm>
            <a:off x="368300" y="9715500"/>
            <a:ext cx="17614904" cy="304800"/>
          </a:xfrm>
          <a:prstGeom prst="rect">
            <a:avLst/>
          </a:prstGeom>
          <a:noFill/>
          <a:ln>
            <a:noFill/>
          </a:ln>
        </p:spPr>
        <p:txBody>
          <a:bodyPr spcFirstLastPara="1" wrap="square" lIns="0" tIns="0" rIns="0" bIns="0" anchor="b" anchorCtr="0">
            <a:noAutofit/>
          </a:bodyPr>
          <a:lstStyle/>
          <a:p>
            <a:pPr marL="0" marR="0" lvl="0" indent="0" algn="l" rtl="0">
              <a:lnSpc>
                <a:spcPct val="90000"/>
              </a:lnSpc>
              <a:spcBef>
                <a:spcPts val="0"/>
              </a:spcBef>
              <a:spcAft>
                <a:spcPts val="0"/>
              </a:spcAft>
              <a:buClr>
                <a:srgbClr val="000000"/>
              </a:buClr>
              <a:buSzPts val="1200"/>
              <a:buFont typeface="Arial"/>
              <a:buNone/>
            </a:pPr>
            <a:r>
              <a:rPr lang="en-US" sz="1200" b="0" i="0" u="none" strike="noStrike" cap="none">
                <a:solidFill>
                  <a:srgbClr val="A5A5A5"/>
                </a:solidFill>
                <a:latin typeface="Arial"/>
                <a:ea typeface="Arial"/>
                <a:cs typeface="Arial"/>
                <a:sym typeface="Arial"/>
              </a:rPr>
              <a:t>© 2022 Autodesk. All rights reserved.</a:t>
            </a:r>
            <a:endParaRPr sz="1400" b="0" i="0" u="none" strike="noStrike" cap="none">
              <a:solidFill>
                <a:srgbClr val="000000"/>
              </a:solidFill>
              <a:latin typeface="Arial"/>
              <a:ea typeface="Arial"/>
              <a:cs typeface="Arial"/>
              <a:sym typeface="Arial"/>
            </a:endParaRPr>
          </a:p>
        </p:txBody>
      </p:sp>
      <p:sp>
        <p:nvSpPr>
          <p:cNvPr id="48" name="Google Shape;48;p16"/>
          <p:cNvSpPr txBox="1">
            <a:spLocks noGrp="1"/>
          </p:cNvSpPr>
          <p:nvPr>
            <p:ph type="title"/>
          </p:nvPr>
        </p:nvSpPr>
        <p:spPr>
          <a:xfrm>
            <a:off x="736981" y="2366974"/>
            <a:ext cx="12474574" cy="3354764"/>
          </a:xfrm>
          <a:prstGeom prst="rect">
            <a:avLst/>
          </a:prstGeom>
          <a:noFill/>
          <a:ln>
            <a:noFill/>
          </a:ln>
        </p:spPr>
        <p:txBody>
          <a:bodyPr spcFirstLastPara="1" wrap="square" lIns="0" tIns="0" rIns="0" bIns="0" anchor="b" anchorCtr="0">
            <a:spAutoFit/>
          </a:bodyPr>
          <a:lstStyle>
            <a:lvl1pPr lvl="0" algn="l">
              <a:lnSpc>
                <a:spcPct val="90000"/>
              </a:lnSpc>
              <a:spcBef>
                <a:spcPts val="0"/>
              </a:spcBef>
              <a:spcAft>
                <a:spcPts val="0"/>
              </a:spcAft>
              <a:buClr>
                <a:schemeClr val="lt1"/>
              </a:buClr>
              <a:buSzPts val="8000"/>
              <a:buFont typeface="Arial"/>
              <a:buNone/>
              <a:defRPr sz="80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Divider A (Dark)">
  <p:cSld name="Divider A (Dark)">
    <p:bg>
      <p:bgPr>
        <a:solidFill>
          <a:schemeClr val="dk1"/>
        </a:solidFill>
        <a:effectLst/>
      </p:bgPr>
    </p:bg>
    <p:spTree>
      <p:nvGrpSpPr>
        <p:cNvPr id="1" name="Shape 49"/>
        <p:cNvGrpSpPr/>
        <p:nvPr/>
      </p:nvGrpSpPr>
      <p:grpSpPr>
        <a:xfrm>
          <a:off x="0" y="0"/>
          <a:ext cx="0" cy="0"/>
          <a:chOff x="0" y="0"/>
          <a:chExt cx="0" cy="0"/>
        </a:xfrm>
      </p:grpSpPr>
      <p:pic>
        <p:nvPicPr>
          <p:cNvPr id="50" name="Google Shape;50;p17"/>
          <p:cNvPicPr preferRelativeResize="0"/>
          <p:nvPr/>
        </p:nvPicPr>
        <p:blipFill rotWithShape="1">
          <a:blip r:embed="rId2">
            <a:alphaModFix/>
          </a:blip>
          <a:srcRect/>
          <a:stretch/>
        </p:blipFill>
        <p:spPr>
          <a:xfrm>
            <a:off x="0" y="0"/>
            <a:ext cx="9144000" cy="10287000"/>
          </a:xfrm>
          <a:prstGeom prst="rect">
            <a:avLst/>
          </a:prstGeom>
          <a:noFill/>
          <a:ln>
            <a:noFill/>
          </a:ln>
        </p:spPr>
      </p:pic>
      <p:sp>
        <p:nvSpPr>
          <p:cNvPr id="51" name="Google Shape;51;p17"/>
          <p:cNvSpPr/>
          <p:nvPr/>
        </p:nvSpPr>
        <p:spPr>
          <a:xfrm>
            <a:off x="15645007" y="730250"/>
            <a:ext cx="1903394" cy="1301776"/>
          </a:xfrm>
          <a:custGeom>
            <a:avLst/>
            <a:gdLst/>
            <a:ahLst/>
            <a:cxnLst/>
            <a:rect l="l" t="t" r="r" b="b"/>
            <a:pathLst>
              <a:path w="195276" h="133554" extrusionOk="0">
                <a:moveTo>
                  <a:pt x="979" y="133489"/>
                </a:moveTo>
                <a:lnTo>
                  <a:pt x="120554" y="59108"/>
                </a:lnTo>
                <a:lnTo>
                  <a:pt x="182583" y="59108"/>
                </a:lnTo>
                <a:cubicBezTo>
                  <a:pt x="184583" y="59108"/>
                  <a:pt x="186204" y="60729"/>
                  <a:pt x="186204" y="62729"/>
                </a:cubicBezTo>
                <a:cubicBezTo>
                  <a:pt x="186204" y="62731"/>
                  <a:pt x="186204" y="62735"/>
                  <a:pt x="186204" y="62737"/>
                </a:cubicBezTo>
                <a:cubicBezTo>
                  <a:pt x="186305" y="64000"/>
                  <a:pt x="185638" y="65201"/>
                  <a:pt x="184512" y="65783"/>
                </a:cubicBezTo>
                <a:lnTo>
                  <a:pt x="125782" y="100994"/>
                </a:lnTo>
                <a:cubicBezTo>
                  <a:pt x="121967" y="103278"/>
                  <a:pt x="120630" y="107863"/>
                  <a:pt x="120630" y="111298"/>
                </a:cubicBezTo>
                <a:lnTo>
                  <a:pt x="120571" y="133489"/>
                </a:lnTo>
                <a:lnTo>
                  <a:pt x="195206" y="133489"/>
                </a:lnTo>
                <a:lnTo>
                  <a:pt x="195206" y="4524"/>
                </a:lnTo>
                <a:cubicBezTo>
                  <a:pt x="195213" y="1996"/>
                  <a:pt x="193170" y="-59"/>
                  <a:pt x="190642" y="-66"/>
                </a:cubicBezTo>
                <a:cubicBezTo>
                  <a:pt x="190572" y="-66"/>
                  <a:pt x="190504" y="-65"/>
                  <a:pt x="190434" y="-62"/>
                </a:cubicBezTo>
                <a:lnTo>
                  <a:pt x="119217" y="-62"/>
                </a:lnTo>
                <a:lnTo>
                  <a:pt x="-70" y="73998"/>
                </a:lnTo>
                <a:lnTo>
                  <a:pt x="-70" y="133489"/>
                </a:ln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7200"/>
              <a:buFont typeface="Arial"/>
              <a:buNone/>
            </a:pPr>
            <a:endParaRPr sz="7200" b="0" i="0" u="none" strike="noStrike" cap="none">
              <a:solidFill>
                <a:schemeClr val="dk1"/>
              </a:solidFill>
              <a:latin typeface="Arial"/>
              <a:ea typeface="Arial"/>
              <a:cs typeface="Arial"/>
              <a:sym typeface="Arial"/>
            </a:endParaRPr>
          </a:p>
        </p:txBody>
      </p:sp>
      <p:sp>
        <p:nvSpPr>
          <p:cNvPr id="52" name="Google Shape;52;p17"/>
          <p:cNvSpPr txBox="1">
            <a:spLocks noGrp="1"/>
          </p:cNvSpPr>
          <p:nvPr>
            <p:ph type="title"/>
          </p:nvPr>
        </p:nvSpPr>
        <p:spPr>
          <a:xfrm>
            <a:off x="6172200" y="3493008"/>
            <a:ext cx="11376200" cy="2246768"/>
          </a:xfrm>
          <a:prstGeom prst="rect">
            <a:avLst/>
          </a:prstGeom>
          <a:noFill/>
          <a:ln>
            <a:noFill/>
          </a:ln>
        </p:spPr>
        <p:txBody>
          <a:bodyPr spcFirstLastPara="1" wrap="square" lIns="0" tIns="0" rIns="0" bIns="0" anchor="b" anchorCtr="0">
            <a:spAutoFit/>
          </a:bodyPr>
          <a:lstStyle>
            <a:lvl1pPr lvl="0" algn="l">
              <a:lnSpc>
                <a:spcPct val="90000"/>
              </a:lnSpc>
              <a:spcBef>
                <a:spcPts val="0"/>
              </a:spcBef>
              <a:spcAft>
                <a:spcPts val="0"/>
              </a:spcAft>
              <a:buClr>
                <a:schemeClr val="lt1"/>
              </a:buClr>
              <a:buSzPts val="8000"/>
              <a:buFont typeface="Arial"/>
              <a:buNone/>
              <a:defRPr sz="8000" b="1" i="0">
                <a:solidFill>
                  <a:schemeClr val="lt1"/>
                </a:solidFill>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3" name="Google Shape;53;p17"/>
          <p:cNvSpPr txBox="1">
            <a:spLocks noGrp="1"/>
          </p:cNvSpPr>
          <p:nvPr>
            <p:ph type="body" idx="1"/>
          </p:nvPr>
        </p:nvSpPr>
        <p:spPr>
          <a:xfrm>
            <a:off x="6172200" y="5958303"/>
            <a:ext cx="11379200" cy="498598"/>
          </a:xfrm>
          <a:prstGeom prst="rect">
            <a:avLst/>
          </a:prstGeom>
          <a:noFill/>
          <a:ln>
            <a:noFill/>
          </a:ln>
        </p:spPr>
        <p:txBody>
          <a:bodyPr spcFirstLastPara="1" wrap="square" lIns="0" tIns="0" rIns="0" bIns="0" anchor="t" anchorCtr="0">
            <a:spAutoFit/>
          </a:bodyPr>
          <a:lstStyle>
            <a:lvl1pPr marL="457200" lvl="0" indent="-228600" algn="l">
              <a:lnSpc>
                <a:spcPct val="90000"/>
              </a:lnSpc>
              <a:spcBef>
                <a:spcPts val="4000"/>
              </a:spcBef>
              <a:spcAft>
                <a:spcPts val="0"/>
              </a:spcAft>
              <a:buSzPts val="3600"/>
              <a:buNone/>
              <a:defRPr sz="3600">
                <a:solidFill>
                  <a:schemeClr val="lt1"/>
                </a:solidFill>
              </a:defRPr>
            </a:lvl1pPr>
            <a:lvl2pPr marL="914400" lvl="1" indent="-228600" algn="l">
              <a:lnSpc>
                <a:spcPct val="100000"/>
              </a:lnSpc>
              <a:spcBef>
                <a:spcPts val="1600"/>
              </a:spcBef>
              <a:spcAft>
                <a:spcPts val="0"/>
              </a:spcAft>
              <a:buSzPts val="3000"/>
              <a:buNone/>
              <a:defRPr sz="3000">
                <a:solidFill>
                  <a:srgbClr val="888888"/>
                </a:solidFill>
              </a:defRPr>
            </a:lvl2pPr>
            <a:lvl3pPr marL="1371600" lvl="2" indent="-228600" algn="l">
              <a:lnSpc>
                <a:spcPct val="100000"/>
              </a:lnSpc>
              <a:spcBef>
                <a:spcPts val="1200"/>
              </a:spcBef>
              <a:spcAft>
                <a:spcPts val="0"/>
              </a:spcAft>
              <a:buSzPts val="2700"/>
              <a:buNone/>
              <a:defRPr sz="2700">
                <a:solidFill>
                  <a:srgbClr val="888888"/>
                </a:solidFill>
              </a:defRPr>
            </a:lvl3pPr>
            <a:lvl4pPr marL="1828800" lvl="3" indent="-228600" algn="l">
              <a:lnSpc>
                <a:spcPct val="100000"/>
              </a:lnSpc>
              <a:spcBef>
                <a:spcPts val="1000"/>
              </a:spcBef>
              <a:spcAft>
                <a:spcPts val="0"/>
              </a:spcAft>
              <a:buSzPts val="2400"/>
              <a:buNone/>
              <a:defRPr sz="2400">
                <a:solidFill>
                  <a:srgbClr val="888888"/>
                </a:solidFill>
              </a:defRPr>
            </a:lvl4pPr>
            <a:lvl5pPr marL="2286000" lvl="4" indent="-228600" algn="l">
              <a:lnSpc>
                <a:spcPct val="100000"/>
              </a:lnSpc>
              <a:spcBef>
                <a:spcPts val="800"/>
              </a:spcBef>
              <a:spcAft>
                <a:spcPts val="0"/>
              </a:spcAft>
              <a:buSzPts val="2400"/>
              <a:buNone/>
              <a:defRPr sz="2400">
                <a:solidFill>
                  <a:srgbClr val="888888"/>
                </a:solidFill>
              </a:defRPr>
            </a:lvl5pPr>
            <a:lvl6pPr marL="2743200" lvl="5" indent="-228600" algn="l">
              <a:lnSpc>
                <a:spcPct val="90000"/>
              </a:lnSpc>
              <a:spcBef>
                <a:spcPts val="750"/>
              </a:spcBef>
              <a:spcAft>
                <a:spcPts val="0"/>
              </a:spcAft>
              <a:buClr>
                <a:srgbClr val="888888"/>
              </a:buClr>
              <a:buSzPts val="2400"/>
              <a:buNone/>
              <a:defRPr sz="2400">
                <a:solidFill>
                  <a:srgbClr val="888888"/>
                </a:solidFill>
              </a:defRPr>
            </a:lvl6pPr>
            <a:lvl7pPr marL="3200400" lvl="6" indent="-228600" algn="l">
              <a:lnSpc>
                <a:spcPct val="90000"/>
              </a:lnSpc>
              <a:spcBef>
                <a:spcPts val="750"/>
              </a:spcBef>
              <a:spcAft>
                <a:spcPts val="0"/>
              </a:spcAft>
              <a:buClr>
                <a:srgbClr val="888888"/>
              </a:buClr>
              <a:buSzPts val="2400"/>
              <a:buNone/>
              <a:defRPr sz="2400">
                <a:solidFill>
                  <a:srgbClr val="888888"/>
                </a:solidFill>
              </a:defRPr>
            </a:lvl7pPr>
            <a:lvl8pPr marL="3657600" lvl="7" indent="-228600" algn="l">
              <a:lnSpc>
                <a:spcPct val="90000"/>
              </a:lnSpc>
              <a:spcBef>
                <a:spcPts val="750"/>
              </a:spcBef>
              <a:spcAft>
                <a:spcPts val="0"/>
              </a:spcAft>
              <a:buClr>
                <a:srgbClr val="888888"/>
              </a:buClr>
              <a:buSzPts val="2400"/>
              <a:buNone/>
              <a:defRPr sz="2400">
                <a:solidFill>
                  <a:srgbClr val="888888"/>
                </a:solidFill>
              </a:defRPr>
            </a:lvl8pPr>
            <a:lvl9pPr marL="4114800" lvl="8" indent="-228600" algn="l">
              <a:lnSpc>
                <a:spcPct val="90000"/>
              </a:lnSpc>
              <a:spcBef>
                <a:spcPts val="750"/>
              </a:spcBef>
              <a:spcAft>
                <a:spcPts val="0"/>
              </a:spcAft>
              <a:buClr>
                <a:srgbClr val="888888"/>
              </a:buClr>
              <a:buSzPts val="2400"/>
              <a:buNone/>
              <a:defRPr sz="2400">
                <a:solidFill>
                  <a:srgbClr val="888888"/>
                </a:solidFill>
              </a:defRPr>
            </a:lvl9pPr>
          </a:lstStyle>
          <a:p>
            <a:endParaRPr/>
          </a:p>
        </p:txBody>
      </p:sp>
      <p:sp>
        <p:nvSpPr>
          <p:cNvPr id="54" name="Google Shape;54;p17"/>
          <p:cNvSpPr txBox="1">
            <a:spLocks noGrp="1"/>
          </p:cNvSpPr>
          <p:nvPr>
            <p:ph type="ftr" idx="11"/>
          </p:nvPr>
        </p:nvSpPr>
        <p:spPr>
          <a:xfrm>
            <a:off x="9144001" y="9715500"/>
            <a:ext cx="8772526" cy="304800"/>
          </a:xfrm>
          <a:prstGeom prst="rect">
            <a:avLst/>
          </a:prstGeom>
          <a:noFill/>
          <a:ln>
            <a:noFill/>
          </a:ln>
        </p:spPr>
        <p:txBody>
          <a:bodyPr spcFirstLastPara="1" wrap="square" lIns="0" tIns="0" rIns="0" bIns="0" anchor="b"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ver B">
  <p:cSld name="Cover B">
    <p:spTree>
      <p:nvGrpSpPr>
        <p:cNvPr id="1" name="Shape 55"/>
        <p:cNvGrpSpPr/>
        <p:nvPr/>
      </p:nvGrpSpPr>
      <p:grpSpPr>
        <a:xfrm>
          <a:off x="0" y="0"/>
          <a:ext cx="0" cy="0"/>
          <a:chOff x="0" y="0"/>
          <a:chExt cx="0" cy="0"/>
        </a:xfrm>
      </p:grpSpPr>
      <p:sp>
        <p:nvSpPr>
          <p:cNvPr id="56" name="Google Shape;56;p18"/>
          <p:cNvSpPr/>
          <p:nvPr/>
        </p:nvSpPr>
        <p:spPr>
          <a:xfrm>
            <a:off x="0" y="0"/>
            <a:ext cx="18288000" cy="10287000"/>
          </a:xfrm>
          <a:prstGeom prst="rect">
            <a:avLst/>
          </a:prstGeom>
          <a:solidFill>
            <a:schemeClr val="lt1">
              <a:alpha val="80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7200"/>
              <a:buFont typeface="Arial"/>
              <a:buNone/>
            </a:pPr>
            <a:endParaRPr sz="7200" b="0" i="0" u="none" strike="noStrike" cap="none">
              <a:solidFill>
                <a:schemeClr val="lt1"/>
              </a:solidFill>
              <a:latin typeface="Arial"/>
              <a:ea typeface="Arial"/>
              <a:cs typeface="Arial"/>
              <a:sym typeface="Arial"/>
            </a:endParaRPr>
          </a:p>
        </p:txBody>
      </p:sp>
      <p:sp>
        <p:nvSpPr>
          <p:cNvPr id="57" name="Google Shape;57;p18"/>
          <p:cNvSpPr>
            <a:spLocks noGrp="1"/>
          </p:cNvSpPr>
          <p:nvPr>
            <p:ph type="pic" idx="2"/>
          </p:nvPr>
        </p:nvSpPr>
        <p:spPr>
          <a:xfrm>
            <a:off x="0" y="0"/>
            <a:ext cx="18288000" cy="10287000"/>
          </a:xfrm>
          <a:prstGeom prst="rect">
            <a:avLst/>
          </a:prstGeom>
          <a:solidFill>
            <a:srgbClr val="D8D8D8"/>
          </a:solidFill>
          <a:ln>
            <a:noFill/>
          </a:ln>
        </p:spPr>
      </p:sp>
      <p:cxnSp>
        <p:nvCxnSpPr>
          <p:cNvPr id="58" name="Google Shape;58;p18"/>
          <p:cNvCxnSpPr/>
          <p:nvPr/>
        </p:nvCxnSpPr>
        <p:spPr>
          <a:xfrm rot="10800000">
            <a:off x="3882958" y="7360214"/>
            <a:ext cx="2635200" cy="0"/>
          </a:xfrm>
          <a:prstGeom prst="straightConnector1">
            <a:avLst/>
          </a:prstGeom>
          <a:noFill/>
          <a:ln w="38100" cap="flat" cmpd="sng">
            <a:solidFill>
              <a:schemeClr val="dk2"/>
            </a:solidFill>
            <a:prstDash val="solid"/>
            <a:miter lim="800000"/>
            <a:headEnd type="none" w="sm" len="sm"/>
            <a:tailEnd type="none" w="sm" len="sm"/>
          </a:ln>
        </p:spPr>
      </p:cxnSp>
      <p:pic>
        <p:nvPicPr>
          <p:cNvPr id="59" name="Google Shape;59;p18"/>
          <p:cNvPicPr preferRelativeResize="0"/>
          <p:nvPr/>
        </p:nvPicPr>
        <p:blipFill rotWithShape="1">
          <a:blip r:embed="rId2">
            <a:alphaModFix/>
          </a:blip>
          <a:srcRect/>
          <a:stretch/>
        </p:blipFill>
        <p:spPr>
          <a:xfrm>
            <a:off x="14916202" y="730250"/>
            <a:ext cx="2635200" cy="270192"/>
          </a:xfrm>
          <a:prstGeom prst="rect">
            <a:avLst/>
          </a:prstGeom>
          <a:noFill/>
          <a:ln>
            <a:noFill/>
          </a:ln>
        </p:spPr>
      </p:pic>
      <p:sp>
        <p:nvSpPr>
          <p:cNvPr id="60" name="Google Shape;60;p18"/>
          <p:cNvSpPr/>
          <p:nvPr/>
        </p:nvSpPr>
        <p:spPr>
          <a:xfrm>
            <a:off x="733494" y="3740152"/>
            <a:ext cx="2632200" cy="1800224"/>
          </a:xfrm>
          <a:custGeom>
            <a:avLst/>
            <a:gdLst/>
            <a:ahLst/>
            <a:cxnLst/>
            <a:rect l="l" t="t" r="r" b="b"/>
            <a:pathLst>
              <a:path w="195276" h="133554" extrusionOk="0">
                <a:moveTo>
                  <a:pt x="979" y="133489"/>
                </a:moveTo>
                <a:lnTo>
                  <a:pt x="120554" y="59108"/>
                </a:lnTo>
                <a:lnTo>
                  <a:pt x="182583" y="59108"/>
                </a:lnTo>
                <a:cubicBezTo>
                  <a:pt x="184583" y="59108"/>
                  <a:pt x="186204" y="60729"/>
                  <a:pt x="186204" y="62729"/>
                </a:cubicBezTo>
                <a:cubicBezTo>
                  <a:pt x="186204" y="62731"/>
                  <a:pt x="186204" y="62735"/>
                  <a:pt x="186204" y="62737"/>
                </a:cubicBezTo>
                <a:cubicBezTo>
                  <a:pt x="186305" y="64000"/>
                  <a:pt x="185638" y="65201"/>
                  <a:pt x="184512" y="65783"/>
                </a:cubicBezTo>
                <a:lnTo>
                  <a:pt x="125782" y="100994"/>
                </a:lnTo>
                <a:cubicBezTo>
                  <a:pt x="121967" y="103278"/>
                  <a:pt x="120630" y="107863"/>
                  <a:pt x="120630" y="111298"/>
                </a:cubicBezTo>
                <a:lnTo>
                  <a:pt x="120571" y="133489"/>
                </a:lnTo>
                <a:lnTo>
                  <a:pt x="195206" y="133489"/>
                </a:lnTo>
                <a:lnTo>
                  <a:pt x="195206" y="4524"/>
                </a:lnTo>
                <a:cubicBezTo>
                  <a:pt x="195213" y="1996"/>
                  <a:pt x="193170" y="-59"/>
                  <a:pt x="190642" y="-66"/>
                </a:cubicBezTo>
                <a:cubicBezTo>
                  <a:pt x="190572" y="-66"/>
                  <a:pt x="190504" y="-65"/>
                  <a:pt x="190434" y="-62"/>
                </a:cubicBezTo>
                <a:lnTo>
                  <a:pt x="119217" y="-62"/>
                </a:lnTo>
                <a:lnTo>
                  <a:pt x="-70" y="73998"/>
                </a:lnTo>
                <a:lnTo>
                  <a:pt x="-70" y="133489"/>
                </a:lnTo>
                <a:close/>
              </a:path>
            </a:pathLst>
          </a:custGeom>
          <a:solidFill>
            <a:srgbClr val="000000"/>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7200"/>
              <a:buFont typeface="Arial"/>
              <a:buNone/>
            </a:pPr>
            <a:endParaRPr sz="7200" b="0" i="0" u="none" strike="noStrike" cap="none">
              <a:solidFill>
                <a:schemeClr val="dk1"/>
              </a:solidFill>
              <a:latin typeface="Arial"/>
              <a:ea typeface="Arial"/>
              <a:cs typeface="Arial"/>
              <a:sym typeface="Arial"/>
            </a:endParaRPr>
          </a:p>
        </p:txBody>
      </p:sp>
      <p:sp>
        <p:nvSpPr>
          <p:cNvPr id="61" name="Google Shape;61;p18"/>
          <p:cNvSpPr txBox="1">
            <a:spLocks noGrp="1"/>
          </p:cNvSpPr>
          <p:nvPr>
            <p:ph type="body" idx="1"/>
          </p:nvPr>
        </p:nvSpPr>
        <p:spPr>
          <a:xfrm>
            <a:off x="9144000" y="9847871"/>
            <a:ext cx="8770820" cy="184666"/>
          </a:xfrm>
          <a:prstGeom prst="rect">
            <a:avLst/>
          </a:prstGeom>
          <a:noFill/>
          <a:ln>
            <a:noFill/>
          </a:ln>
        </p:spPr>
        <p:txBody>
          <a:bodyPr spcFirstLastPara="1" wrap="square" lIns="0" tIns="0" rIns="0" bIns="0" anchor="b" anchorCtr="0">
            <a:spAutoFit/>
          </a:bodyPr>
          <a:lstStyle>
            <a:lvl1pPr marL="457200" lvl="0" indent="-228600" algn="r">
              <a:lnSpc>
                <a:spcPct val="100000"/>
              </a:lnSpc>
              <a:spcBef>
                <a:spcPts val="4000"/>
              </a:spcBef>
              <a:spcAft>
                <a:spcPts val="0"/>
              </a:spcAft>
              <a:buSzPts val="1200"/>
              <a:buNone/>
              <a:defRPr sz="1200">
                <a:solidFill>
                  <a:srgbClr val="7F7F7F"/>
                </a:solidFill>
              </a:defRPr>
            </a:lvl1pPr>
            <a:lvl2pPr marL="914400" lvl="1" indent="-342900" algn="l">
              <a:lnSpc>
                <a:spcPct val="100000"/>
              </a:lnSpc>
              <a:spcBef>
                <a:spcPts val="1600"/>
              </a:spcBef>
              <a:spcAft>
                <a:spcPts val="0"/>
              </a:spcAft>
              <a:buSzPts val="1800"/>
              <a:buChar char="o"/>
              <a:defRPr/>
            </a:lvl2pPr>
            <a:lvl3pPr marL="1371600" lvl="2" indent="-342900" algn="l">
              <a:lnSpc>
                <a:spcPct val="100000"/>
              </a:lnSpc>
              <a:spcBef>
                <a:spcPts val="1200"/>
              </a:spcBef>
              <a:spcAft>
                <a:spcPts val="0"/>
              </a:spcAft>
              <a:buSzPts val="1800"/>
              <a:buChar char="•"/>
              <a:defRPr/>
            </a:lvl3pPr>
            <a:lvl4pPr marL="1828800" lvl="3" indent="-342900" algn="l">
              <a:lnSpc>
                <a:spcPct val="100000"/>
              </a:lnSpc>
              <a:spcBef>
                <a:spcPts val="1000"/>
              </a:spcBef>
              <a:spcAft>
                <a:spcPts val="0"/>
              </a:spcAft>
              <a:buSzPts val="1800"/>
              <a:buChar char="•"/>
              <a:defRPr/>
            </a:lvl4pPr>
            <a:lvl5pPr marL="2286000" lvl="4" indent="-368300" algn="l">
              <a:lnSpc>
                <a:spcPct val="100000"/>
              </a:lnSpc>
              <a:spcBef>
                <a:spcPts val="800"/>
              </a:spcBef>
              <a:spcAft>
                <a:spcPts val="0"/>
              </a:spcAft>
              <a:buSzPts val="2200"/>
              <a:buChar char="•"/>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62" name="Google Shape;62;p18"/>
          <p:cNvSpPr txBox="1">
            <a:spLocks noGrp="1"/>
          </p:cNvSpPr>
          <p:nvPr>
            <p:ph type="subTitle" idx="3"/>
          </p:nvPr>
        </p:nvSpPr>
        <p:spPr>
          <a:xfrm>
            <a:off x="3882959" y="5923204"/>
            <a:ext cx="13668442" cy="498598"/>
          </a:xfrm>
          <a:prstGeom prst="rect">
            <a:avLst/>
          </a:prstGeom>
          <a:noFill/>
          <a:ln>
            <a:noFill/>
          </a:ln>
        </p:spPr>
        <p:txBody>
          <a:bodyPr spcFirstLastPara="1" wrap="square" lIns="0" tIns="0" rIns="0" bIns="0" anchor="t" anchorCtr="0">
            <a:spAutoFit/>
          </a:bodyPr>
          <a:lstStyle>
            <a:lvl1pPr lvl="0" algn="l">
              <a:lnSpc>
                <a:spcPct val="100000"/>
              </a:lnSpc>
              <a:spcBef>
                <a:spcPts val="4000"/>
              </a:spcBef>
              <a:spcAft>
                <a:spcPts val="0"/>
              </a:spcAft>
              <a:buSzPts val="3600"/>
              <a:buNone/>
              <a:defRPr sz="3600"/>
            </a:lvl1pPr>
            <a:lvl2pPr lvl="1" algn="l">
              <a:lnSpc>
                <a:spcPct val="100000"/>
              </a:lnSpc>
              <a:spcBef>
                <a:spcPts val="1600"/>
              </a:spcBef>
              <a:spcAft>
                <a:spcPts val="0"/>
              </a:spcAft>
              <a:buSzPts val="1800"/>
              <a:buChar char="o"/>
              <a:defRPr/>
            </a:lvl2pPr>
            <a:lvl3pPr lvl="2" algn="l">
              <a:lnSpc>
                <a:spcPct val="100000"/>
              </a:lnSpc>
              <a:spcBef>
                <a:spcPts val="1200"/>
              </a:spcBef>
              <a:spcAft>
                <a:spcPts val="0"/>
              </a:spcAft>
              <a:buSzPts val="1800"/>
              <a:buChar char="•"/>
              <a:defRPr/>
            </a:lvl3pPr>
            <a:lvl4pPr lvl="3" algn="l">
              <a:lnSpc>
                <a:spcPct val="100000"/>
              </a:lnSpc>
              <a:spcBef>
                <a:spcPts val="1000"/>
              </a:spcBef>
              <a:spcAft>
                <a:spcPts val="0"/>
              </a:spcAft>
              <a:buSzPts val="1800"/>
              <a:buChar char="•"/>
              <a:defRPr/>
            </a:lvl4pPr>
            <a:lvl5pPr lvl="4" algn="l">
              <a:lnSpc>
                <a:spcPct val="100000"/>
              </a:lnSpc>
              <a:spcBef>
                <a:spcPts val="800"/>
              </a:spcBef>
              <a:spcAft>
                <a:spcPts val="0"/>
              </a:spcAft>
              <a:buSzPts val="1800"/>
              <a:buChar char="•"/>
              <a:defRPr/>
            </a:lvl5pPr>
            <a:lvl6pPr lvl="5" algn="l">
              <a:lnSpc>
                <a:spcPct val="90000"/>
              </a:lnSpc>
              <a:spcBef>
                <a:spcPts val="750"/>
              </a:spcBef>
              <a:spcAft>
                <a:spcPts val="0"/>
              </a:spcAft>
              <a:buClr>
                <a:schemeClr val="dk1"/>
              </a:buClr>
              <a:buSzPts val="1800"/>
              <a:buChar char="•"/>
              <a:defRPr/>
            </a:lvl6pPr>
            <a:lvl7pPr lvl="6" algn="l">
              <a:lnSpc>
                <a:spcPct val="90000"/>
              </a:lnSpc>
              <a:spcBef>
                <a:spcPts val="750"/>
              </a:spcBef>
              <a:spcAft>
                <a:spcPts val="0"/>
              </a:spcAft>
              <a:buClr>
                <a:schemeClr val="dk1"/>
              </a:buClr>
              <a:buSzPts val="1800"/>
              <a:buChar char="•"/>
              <a:defRPr/>
            </a:lvl7pPr>
            <a:lvl8pPr lvl="7" algn="l">
              <a:lnSpc>
                <a:spcPct val="90000"/>
              </a:lnSpc>
              <a:spcBef>
                <a:spcPts val="750"/>
              </a:spcBef>
              <a:spcAft>
                <a:spcPts val="0"/>
              </a:spcAft>
              <a:buClr>
                <a:schemeClr val="dk1"/>
              </a:buClr>
              <a:buSzPts val="1800"/>
              <a:buChar char="•"/>
              <a:defRPr/>
            </a:lvl8pPr>
            <a:lvl9pPr lvl="8" algn="l">
              <a:lnSpc>
                <a:spcPct val="90000"/>
              </a:lnSpc>
              <a:spcBef>
                <a:spcPts val="750"/>
              </a:spcBef>
              <a:spcAft>
                <a:spcPts val="0"/>
              </a:spcAft>
              <a:buClr>
                <a:schemeClr val="dk1"/>
              </a:buClr>
              <a:buSzPts val="1800"/>
              <a:buChar char="•"/>
              <a:defRPr/>
            </a:lvl9pPr>
          </a:lstStyle>
          <a:p>
            <a:endParaRPr/>
          </a:p>
        </p:txBody>
      </p:sp>
      <p:sp>
        <p:nvSpPr>
          <p:cNvPr id="63" name="Google Shape;63;p18"/>
          <p:cNvSpPr txBox="1">
            <a:spLocks noGrp="1"/>
          </p:cNvSpPr>
          <p:nvPr>
            <p:ph type="body" idx="4"/>
          </p:nvPr>
        </p:nvSpPr>
        <p:spPr>
          <a:xfrm>
            <a:off x="3882958" y="7796406"/>
            <a:ext cx="7680964" cy="430888"/>
          </a:xfrm>
          <a:prstGeom prst="rect">
            <a:avLst/>
          </a:prstGeom>
          <a:noFill/>
          <a:ln>
            <a:noFill/>
          </a:ln>
        </p:spPr>
        <p:txBody>
          <a:bodyPr spcFirstLastPara="1" wrap="square" lIns="0" tIns="0" rIns="0" bIns="0" anchor="t" anchorCtr="0">
            <a:spAutoFit/>
          </a:bodyPr>
          <a:lstStyle>
            <a:lvl1pPr marL="457200" lvl="0" indent="-228600" algn="l">
              <a:lnSpc>
                <a:spcPct val="100000"/>
              </a:lnSpc>
              <a:spcBef>
                <a:spcPts val="4000"/>
              </a:spcBef>
              <a:spcAft>
                <a:spcPts val="0"/>
              </a:spcAft>
              <a:buSzPts val="2800"/>
              <a:buNone/>
              <a:defRPr sz="2800"/>
            </a:lvl1pPr>
            <a:lvl2pPr marL="914400" lvl="1" indent="-342900" algn="l">
              <a:lnSpc>
                <a:spcPct val="100000"/>
              </a:lnSpc>
              <a:spcBef>
                <a:spcPts val="1600"/>
              </a:spcBef>
              <a:spcAft>
                <a:spcPts val="0"/>
              </a:spcAft>
              <a:buSzPts val="1800"/>
              <a:buChar char="o"/>
              <a:defRPr/>
            </a:lvl2pPr>
            <a:lvl3pPr marL="1371600" lvl="2" indent="-342900" algn="l">
              <a:lnSpc>
                <a:spcPct val="100000"/>
              </a:lnSpc>
              <a:spcBef>
                <a:spcPts val="1200"/>
              </a:spcBef>
              <a:spcAft>
                <a:spcPts val="0"/>
              </a:spcAft>
              <a:buSzPts val="1800"/>
              <a:buChar char="•"/>
              <a:defRPr/>
            </a:lvl3pPr>
            <a:lvl4pPr marL="1828800" lvl="3" indent="-342900" algn="l">
              <a:lnSpc>
                <a:spcPct val="100000"/>
              </a:lnSpc>
              <a:spcBef>
                <a:spcPts val="10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64" name="Google Shape;64;p18"/>
          <p:cNvSpPr txBox="1">
            <a:spLocks noGrp="1"/>
          </p:cNvSpPr>
          <p:nvPr>
            <p:ph type="body" idx="5"/>
          </p:nvPr>
        </p:nvSpPr>
        <p:spPr>
          <a:xfrm>
            <a:off x="3882958" y="8222781"/>
            <a:ext cx="7680964" cy="338554"/>
          </a:xfrm>
          <a:prstGeom prst="rect">
            <a:avLst/>
          </a:prstGeom>
          <a:noFill/>
          <a:ln>
            <a:noFill/>
          </a:ln>
        </p:spPr>
        <p:txBody>
          <a:bodyPr spcFirstLastPara="1" wrap="square" lIns="0" tIns="0" rIns="0" bIns="0" anchor="t" anchorCtr="0">
            <a:spAutoFit/>
          </a:bodyPr>
          <a:lstStyle>
            <a:lvl1pPr marL="457200" lvl="0" indent="-228600" algn="l">
              <a:lnSpc>
                <a:spcPct val="100000"/>
              </a:lnSpc>
              <a:spcBef>
                <a:spcPts val="4000"/>
              </a:spcBef>
              <a:spcAft>
                <a:spcPts val="0"/>
              </a:spcAft>
              <a:buSzPts val="2200"/>
              <a:buNone/>
              <a:defRPr sz="2200"/>
            </a:lvl1pPr>
            <a:lvl2pPr marL="914400" lvl="1" indent="-342900" algn="l">
              <a:lnSpc>
                <a:spcPct val="100000"/>
              </a:lnSpc>
              <a:spcBef>
                <a:spcPts val="1600"/>
              </a:spcBef>
              <a:spcAft>
                <a:spcPts val="0"/>
              </a:spcAft>
              <a:buSzPts val="1800"/>
              <a:buChar char="o"/>
              <a:defRPr/>
            </a:lvl2pPr>
            <a:lvl3pPr marL="1371600" lvl="2" indent="-342900" algn="l">
              <a:lnSpc>
                <a:spcPct val="100000"/>
              </a:lnSpc>
              <a:spcBef>
                <a:spcPts val="1200"/>
              </a:spcBef>
              <a:spcAft>
                <a:spcPts val="0"/>
              </a:spcAft>
              <a:buSzPts val="1800"/>
              <a:buChar char="•"/>
              <a:defRPr/>
            </a:lvl3pPr>
            <a:lvl4pPr marL="1828800" lvl="3" indent="-342900" algn="l">
              <a:lnSpc>
                <a:spcPct val="100000"/>
              </a:lnSpc>
              <a:spcBef>
                <a:spcPts val="10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65" name="Google Shape;65;p18"/>
          <p:cNvSpPr txBox="1">
            <a:spLocks noGrp="1"/>
          </p:cNvSpPr>
          <p:nvPr>
            <p:ph type="ftr" idx="11"/>
          </p:nvPr>
        </p:nvSpPr>
        <p:spPr>
          <a:xfrm>
            <a:off x="368301" y="9473274"/>
            <a:ext cx="8772526" cy="304800"/>
          </a:xfrm>
          <a:prstGeom prst="rect">
            <a:avLst/>
          </a:prstGeom>
          <a:noFill/>
          <a:ln>
            <a:noFill/>
          </a:ln>
        </p:spPr>
        <p:txBody>
          <a:bodyPr spcFirstLastPara="1" wrap="square" lIns="0" tIns="0" rIns="0" bIns="0" anchor="b" anchorCtr="0">
            <a:noAutofit/>
          </a:bodyPr>
          <a:lstStyle>
            <a:lvl1pPr lvl="0" algn="l">
              <a:lnSpc>
                <a:spcPct val="100000"/>
              </a:lnSpc>
              <a:spcBef>
                <a:spcPts val="0"/>
              </a:spcBef>
              <a:spcAft>
                <a:spcPts val="0"/>
              </a:spcAft>
              <a:buSzPts val="1400"/>
              <a:buNone/>
              <a:defRPr>
                <a:solidFill>
                  <a:srgbClr val="7F7F7F"/>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6" name="Google Shape;66;p18"/>
          <p:cNvSpPr txBox="1"/>
          <p:nvPr/>
        </p:nvSpPr>
        <p:spPr>
          <a:xfrm>
            <a:off x="368301" y="9727736"/>
            <a:ext cx="8772526" cy="304800"/>
          </a:xfrm>
          <a:prstGeom prst="rect">
            <a:avLst/>
          </a:prstGeom>
          <a:noFill/>
          <a:ln>
            <a:noFill/>
          </a:ln>
        </p:spPr>
        <p:txBody>
          <a:bodyPr spcFirstLastPara="1" wrap="square" lIns="0" tIns="0" rIns="0" bIns="0" anchor="b" anchorCtr="0">
            <a:noAutofit/>
          </a:bodyPr>
          <a:lstStyle/>
          <a:p>
            <a:pPr marL="0" marR="0" lvl="0" indent="0" algn="l" rtl="0">
              <a:lnSpc>
                <a:spcPct val="90000"/>
              </a:lnSpc>
              <a:spcBef>
                <a:spcPts val="0"/>
              </a:spcBef>
              <a:spcAft>
                <a:spcPts val="0"/>
              </a:spcAft>
              <a:buClr>
                <a:srgbClr val="000000"/>
              </a:buClr>
              <a:buSzPts val="1200"/>
              <a:buFont typeface="Arial"/>
              <a:buNone/>
            </a:pPr>
            <a:r>
              <a:rPr lang="en-US" sz="1200" b="0" i="0" u="none" strike="noStrike" cap="none">
                <a:solidFill>
                  <a:srgbClr val="7F7F7F"/>
                </a:solidFill>
                <a:latin typeface="Arial"/>
                <a:ea typeface="Arial"/>
                <a:cs typeface="Arial"/>
                <a:sym typeface="Arial"/>
              </a:rPr>
              <a:t>© 2022 Autodesk. All rights reserved.</a:t>
            </a:r>
            <a:endParaRPr sz="1400" b="0" i="0" u="none" strike="noStrike" cap="none">
              <a:solidFill>
                <a:srgbClr val="000000"/>
              </a:solidFill>
              <a:latin typeface="Arial"/>
              <a:ea typeface="Arial"/>
              <a:cs typeface="Arial"/>
              <a:sym typeface="Arial"/>
            </a:endParaRPr>
          </a:p>
        </p:txBody>
      </p:sp>
      <p:sp>
        <p:nvSpPr>
          <p:cNvPr id="67" name="Google Shape;67;p18"/>
          <p:cNvSpPr txBox="1">
            <a:spLocks noGrp="1"/>
          </p:cNvSpPr>
          <p:nvPr>
            <p:ph type="title"/>
          </p:nvPr>
        </p:nvSpPr>
        <p:spPr>
          <a:xfrm>
            <a:off x="3882958" y="3512884"/>
            <a:ext cx="13668440" cy="2217600"/>
          </a:xfrm>
          <a:prstGeom prst="rect">
            <a:avLst/>
          </a:prstGeom>
          <a:noFill/>
          <a:ln>
            <a:noFill/>
          </a:ln>
        </p:spPr>
        <p:txBody>
          <a:bodyPr spcFirstLastPara="1" wrap="square" lIns="0" tIns="0" rIns="0" bIns="0" anchor="b" anchorCtr="0">
            <a:spAutoFit/>
          </a:bodyPr>
          <a:lstStyle>
            <a:lvl1pPr lvl="0" algn="l">
              <a:lnSpc>
                <a:spcPct val="90000"/>
              </a:lnSpc>
              <a:spcBef>
                <a:spcPts val="0"/>
              </a:spcBef>
              <a:spcAft>
                <a:spcPts val="0"/>
              </a:spcAft>
              <a:buClr>
                <a:schemeClr val="dk1"/>
              </a:buClr>
              <a:buSzPts val="8000"/>
              <a:buFont typeface="Arial"/>
              <a:buNone/>
              <a:defRPr sz="8000" b="1" i="0">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Divider B">
  <p:cSld name="Divider B">
    <p:spTree>
      <p:nvGrpSpPr>
        <p:cNvPr id="1" name="Shape 68"/>
        <p:cNvGrpSpPr/>
        <p:nvPr/>
      </p:nvGrpSpPr>
      <p:grpSpPr>
        <a:xfrm>
          <a:off x="0" y="0"/>
          <a:ext cx="0" cy="0"/>
          <a:chOff x="0" y="0"/>
          <a:chExt cx="0" cy="0"/>
        </a:xfrm>
      </p:grpSpPr>
      <p:sp>
        <p:nvSpPr>
          <p:cNvPr id="69" name="Google Shape;69;p19"/>
          <p:cNvSpPr/>
          <p:nvPr/>
        </p:nvSpPr>
        <p:spPr>
          <a:xfrm>
            <a:off x="0" y="0"/>
            <a:ext cx="18288000" cy="10287000"/>
          </a:xfrm>
          <a:prstGeom prst="rect">
            <a:avLst/>
          </a:prstGeom>
          <a:solidFill>
            <a:schemeClr val="lt1">
              <a:alpha val="80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7200"/>
              <a:buFont typeface="Arial"/>
              <a:buNone/>
            </a:pPr>
            <a:endParaRPr sz="7200" b="0" i="0" u="none" strike="noStrike" cap="none">
              <a:solidFill>
                <a:schemeClr val="lt1"/>
              </a:solidFill>
              <a:latin typeface="Arial"/>
              <a:ea typeface="Arial"/>
              <a:cs typeface="Arial"/>
              <a:sym typeface="Arial"/>
            </a:endParaRPr>
          </a:p>
        </p:txBody>
      </p:sp>
      <p:sp>
        <p:nvSpPr>
          <p:cNvPr id="70" name="Google Shape;70;p19"/>
          <p:cNvSpPr>
            <a:spLocks noGrp="1"/>
          </p:cNvSpPr>
          <p:nvPr>
            <p:ph type="pic" idx="2"/>
          </p:nvPr>
        </p:nvSpPr>
        <p:spPr>
          <a:xfrm>
            <a:off x="0" y="0"/>
            <a:ext cx="18288000" cy="10287000"/>
          </a:xfrm>
          <a:prstGeom prst="rect">
            <a:avLst/>
          </a:prstGeom>
          <a:solidFill>
            <a:srgbClr val="D8D8D8"/>
          </a:solidFill>
          <a:ln>
            <a:noFill/>
          </a:ln>
        </p:spPr>
      </p:sp>
      <p:sp>
        <p:nvSpPr>
          <p:cNvPr id="71" name="Google Shape;71;p19"/>
          <p:cNvSpPr/>
          <p:nvPr/>
        </p:nvSpPr>
        <p:spPr>
          <a:xfrm>
            <a:off x="15645007" y="730250"/>
            <a:ext cx="1903394" cy="1301776"/>
          </a:xfrm>
          <a:custGeom>
            <a:avLst/>
            <a:gdLst/>
            <a:ahLst/>
            <a:cxnLst/>
            <a:rect l="l" t="t" r="r" b="b"/>
            <a:pathLst>
              <a:path w="195276" h="133554" extrusionOk="0">
                <a:moveTo>
                  <a:pt x="979" y="133489"/>
                </a:moveTo>
                <a:lnTo>
                  <a:pt x="120554" y="59108"/>
                </a:lnTo>
                <a:lnTo>
                  <a:pt x="182583" y="59108"/>
                </a:lnTo>
                <a:cubicBezTo>
                  <a:pt x="184583" y="59108"/>
                  <a:pt x="186204" y="60729"/>
                  <a:pt x="186204" y="62729"/>
                </a:cubicBezTo>
                <a:cubicBezTo>
                  <a:pt x="186204" y="62731"/>
                  <a:pt x="186204" y="62735"/>
                  <a:pt x="186204" y="62737"/>
                </a:cubicBezTo>
                <a:cubicBezTo>
                  <a:pt x="186305" y="64000"/>
                  <a:pt x="185638" y="65201"/>
                  <a:pt x="184512" y="65783"/>
                </a:cubicBezTo>
                <a:lnTo>
                  <a:pt x="125782" y="100994"/>
                </a:lnTo>
                <a:cubicBezTo>
                  <a:pt x="121967" y="103278"/>
                  <a:pt x="120630" y="107863"/>
                  <a:pt x="120630" y="111298"/>
                </a:cubicBezTo>
                <a:lnTo>
                  <a:pt x="120571" y="133489"/>
                </a:lnTo>
                <a:lnTo>
                  <a:pt x="195206" y="133489"/>
                </a:lnTo>
                <a:lnTo>
                  <a:pt x="195206" y="4524"/>
                </a:lnTo>
                <a:cubicBezTo>
                  <a:pt x="195213" y="1996"/>
                  <a:pt x="193170" y="-59"/>
                  <a:pt x="190642" y="-66"/>
                </a:cubicBezTo>
                <a:cubicBezTo>
                  <a:pt x="190572" y="-66"/>
                  <a:pt x="190504" y="-65"/>
                  <a:pt x="190434" y="-62"/>
                </a:cubicBezTo>
                <a:lnTo>
                  <a:pt x="119217" y="-62"/>
                </a:lnTo>
                <a:lnTo>
                  <a:pt x="-70" y="73998"/>
                </a:lnTo>
                <a:lnTo>
                  <a:pt x="-70" y="133489"/>
                </a:lnTo>
                <a:close/>
              </a:path>
            </a:pathLst>
          </a:custGeom>
          <a:solidFill>
            <a:srgbClr val="000000"/>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7200"/>
              <a:buFont typeface="Arial"/>
              <a:buNone/>
            </a:pPr>
            <a:endParaRPr sz="7200" b="0" i="0" u="none" strike="noStrike" cap="none">
              <a:solidFill>
                <a:schemeClr val="dk1"/>
              </a:solidFill>
              <a:latin typeface="Arial"/>
              <a:ea typeface="Arial"/>
              <a:cs typeface="Arial"/>
              <a:sym typeface="Arial"/>
            </a:endParaRPr>
          </a:p>
        </p:txBody>
      </p:sp>
      <p:sp>
        <p:nvSpPr>
          <p:cNvPr id="72" name="Google Shape;72;p19"/>
          <p:cNvSpPr txBox="1">
            <a:spLocks noGrp="1"/>
          </p:cNvSpPr>
          <p:nvPr>
            <p:ph type="body" idx="1"/>
          </p:nvPr>
        </p:nvSpPr>
        <p:spPr>
          <a:xfrm>
            <a:off x="373180" y="9835635"/>
            <a:ext cx="8770820" cy="184666"/>
          </a:xfrm>
          <a:prstGeom prst="rect">
            <a:avLst/>
          </a:prstGeom>
          <a:noFill/>
          <a:ln>
            <a:noFill/>
          </a:ln>
        </p:spPr>
        <p:txBody>
          <a:bodyPr spcFirstLastPara="1" wrap="square" lIns="0" tIns="0" rIns="0" bIns="0" anchor="b" anchorCtr="0">
            <a:spAutoFit/>
          </a:bodyPr>
          <a:lstStyle>
            <a:lvl1pPr marL="457200" lvl="0" indent="-228600" algn="l">
              <a:lnSpc>
                <a:spcPct val="100000"/>
              </a:lnSpc>
              <a:spcBef>
                <a:spcPts val="4000"/>
              </a:spcBef>
              <a:spcAft>
                <a:spcPts val="0"/>
              </a:spcAft>
              <a:buSzPts val="1200"/>
              <a:buNone/>
              <a:defRPr sz="1200">
                <a:solidFill>
                  <a:srgbClr val="7F7F7F"/>
                </a:solidFill>
              </a:defRPr>
            </a:lvl1pPr>
            <a:lvl2pPr marL="914400" lvl="1" indent="-342900" algn="l">
              <a:lnSpc>
                <a:spcPct val="100000"/>
              </a:lnSpc>
              <a:spcBef>
                <a:spcPts val="1600"/>
              </a:spcBef>
              <a:spcAft>
                <a:spcPts val="0"/>
              </a:spcAft>
              <a:buSzPts val="1800"/>
              <a:buChar char="o"/>
              <a:defRPr/>
            </a:lvl2pPr>
            <a:lvl3pPr marL="1371600" lvl="2" indent="-342900" algn="l">
              <a:lnSpc>
                <a:spcPct val="100000"/>
              </a:lnSpc>
              <a:spcBef>
                <a:spcPts val="1200"/>
              </a:spcBef>
              <a:spcAft>
                <a:spcPts val="0"/>
              </a:spcAft>
              <a:buSzPts val="1800"/>
              <a:buChar char="•"/>
              <a:defRPr/>
            </a:lvl3pPr>
            <a:lvl4pPr marL="1828800" lvl="3" indent="-342900" algn="l">
              <a:lnSpc>
                <a:spcPct val="100000"/>
              </a:lnSpc>
              <a:spcBef>
                <a:spcPts val="1000"/>
              </a:spcBef>
              <a:spcAft>
                <a:spcPts val="0"/>
              </a:spcAft>
              <a:buSzPts val="1800"/>
              <a:buChar char="•"/>
              <a:defRPr/>
            </a:lvl4pPr>
            <a:lvl5pPr marL="2286000" lvl="4" indent="-368300" algn="l">
              <a:lnSpc>
                <a:spcPct val="100000"/>
              </a:lnSpc>
              <a:spcBef>
                <a:spcPts val="800"/>
              </a:spcBef>
              <a:spcAft>
                <a:spcPts val="0"/>
              </a:spcAft>
              <a:buSzPts val="2200"/>
              <a:buChar char="•"/>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73" name="Google Shape;73;p19"/>
          <p:cNvSpPr txBox="1">
            <a:spLocks noGrp="1"/>
          </p:cNvSpPr>
          <p:nvPr>
            <p:ph type="body" idx="3"/>
          </p:nvPr>
        </p:nvSpPr>
        <p:spPr>
          <a:xfrm>
            <a:off x="1474790" y="5944013"/>
            <a:ext cx="11379200" cy="498598"/>
          </a:xfrm>
          <a:prstGeom prst="rect">
            <a:avLst/>
          </a:prstGeom>
          <a:noFill/>
          <a:ln>
            <a:noFill/>
          </a:ln>
        </p:spPr>
        <p:txBody>
          <a:bodyPr spcFirstLastPara="1" wrap="square" lIns="0" tIns="0" rIns="0" bIns="0" anchor="t" anchorCtr="0">
            <a:spAutoFit/>
          </a:bodyPr>
          <a:lstStyle>
            <a:lvl1pPr marL="457200" lvl="0" indent="-228600" algn="l">
              <a:lnSpc>
                <a:spcPct val="90000"/>
              </a:lnSpc>
              <a:spcBef>
                <a:spcPts val="4000"/>
              </a:spcBef>
              <a:spcAft>
                <a:spcPts val="0"/>
              </a:spcAft>
              <a:buSzPts val="3600"/>
              <a:buNone/>
              <a:defRPr sz="3600">
                <a:solidFill>
                  <a:schemeClr val="dk1"/>
                </a:solidFill>
              </a:defRPr>
            </a:lvl1pPr>
            <a:lvl2pPr marL="914400" lvl="1" indent="-228600" algn="l">
              <a:lnSpc>
                <a:spcPct val="100000"/>
              </a:lnSpc>
              <a:spcBef>
                <a:spcPts val="1600"/>
              </a:spcBef>
              <a:spcAft>
                <a:spcPts val="0"/>
              </a:spcAft>
              <a:buSzPts val="3000"/>
              <a:buNone/>
              <a:defRPr sz="3000">
                <a:solidFill>
                  <a:srgbClr val="888888"/>
                </a:solidFill>
              </a:defRPr>
            </a:lvl2pPr>
            <a:lvl3pPr marL="1371600" lvl="2" indent="-228600" algn="l">
              <a:lnSpc>
                <a:spcPct val="100000"/>
              </a:lnSpc>
              <a:spcBef>
                <a:spcPts val="1200"/>
              </a:spcBef>
              <a:spcAft>
                <a:spcPts val="0"/>
              </a:spcAft>
              <a:buSzPts val="2700"/>
              <a:buNone/>
              <a:defRPr sz="2700">
                <a:solidFill>
                  <a:srgbClr val="888888"/>
                </a:solidFill>
              </a:defRPr>
            </a:lvl3pPr>
            <a:lvl4pPr marL="1828800" lvl="3" indent="-228600" algn="l">
              <a:lnSpc>
                <a:spcPct val="100000"/>
              </a:lnSpc>
              <a:spcBef>
                <a:spcPts val="1000"/>
              </a:spcBef>
              <a:spcAft>
                <a:spcPts val="0"/>
              </a:spcAft>
              <a:buSzPts val="2400"/>
              <a:buNone/>
              <a:defRPr sz="2400">
                <a:solidFill>
                  <a:srgbClr val="888888"/>
                </a:solidFill>
              </a:defRPr>
            </a:lvl4pPr>
            <a:lvl5pPr marL="2286000" lvl="4" indent="-228600" algn="l">
              <a:lnSpc>
                <a:spcPct val="100000"/>
              </a:lnSpc>
              <a:spcBef>
                <a:spcPts val="800"/>
              </a:spcBef>
              <a:spcAft>
                <a:spcPts val="0"/>
              </a:spcAft>
              <a:buSzPts val="2400"/>
              <a:buNone/>
              <a:defRPr sz="2400">
                <a:solidFill>
                  <a:srgbClr val="888888"/>
                </a:solidFill>
              </a:defRPr>
            </a:lvl5pPr>
            <a:lvl6pPr marL="2743200" lvl="5" indent="-228600" algn="l">
              <a:lnSpc>
                <a:spcPct val="90000"/>
              </a:lnSpc>
              <a:spcBef>
                <a:spcPts val="750"/>
              </a:spcBef>
              <a:spcAft>
                <a:spcPts val="0"/>
              </a:spcAft>
              <a:buClr>
                <a:srgbClr val="888888"/>
              </a:buClr>
              <a:buSzPts val="2400"/>
              <a:buNone/>
              <a:defRPr sz="2400">
                <a:solidFill>
                  <a:srgbClr val="888888"/>
                </a:solidFill>
              </a:defRPr>
            </a:lvl6pPr>
            <a:lvl7pPr marL="3200400" lvl="6" indent="-228600" algn="l">
              <a:lnSpc>
                <a:spcPct val="90000"/>
              </a:lnSpc>
              <a:spcBef>
                <a:spcPts val="750"/>
              </a:spcBef>
              <a:spcAft>
                <a:spcPts val="0"/>
              </a:spcAft>
              <a:buClr>
                <a:srgbClr val="888888"/>
              </a:buClr>
              <a:buSzPts val="2400"/>
              <a:buNone/>
              <a:defRPr sz="2400">
                <a:solidFill>
                  <a:srgbClr val="888888"/>
                </a:solidFill>
              </a:defRPr>
            </a:lvl7pPr>
            <a:lvl8pPr marL="3657600" lvl="7" indent="-228600" algn="l">
              <a:lnSpc>
                <a:spcPct val="90000"/>
              </a:lnSpc>
              <a:spcBef>
                <a:spcPts val="750"/>
              </a:spcBef>
              <a:spcAft>
                <a:spcPts val="0"/>
              </a:spcAft>
              <a:buClr>
                <a:srgbClr val="888888"/>
              </a:buClr>
              <a:buSzPts val="2400"/>
              <a:buNone/>
              <a:defRPr sz="2400">
                <a:solidFill>
                  <a:srgbClr val="888888"/>
                </a:solidFill>
              </a:defRPr>
            </a:lvl8pPr>
            <a:lvl9pPr marL="4114800" lvl="8" indent="-228600" algn="l">
              <a:lnSpc>
                <a:spcPct val="90000"/>
              </a:lnSpc>
              <a:spcBef>
                <a:spcPts val="750"/>
              </a:spcBef>
              <a:spcAft>
                <a:spcPts val="0"/>
              </a:spcAft>
              <a:buClr>
                <a:srgbClr val="888888"/>
              </a:buClr>
              <a:buSzPts val="2400"/>
              <a:buNone/>
              <a:defRPr sz="2400">
                <a:solidFill>
                  <a:srgbClr val="888888"/>
                </a:solidFill>
              </a:defRPr>
            </a:lvl9pPr>
          </a:lstStyle>
          <a:p>
            <a:endParaRPr/>
          </a:p>
        </p:txBody>
      </p:sp>
      <p:sp>
        <p:nvSpPr>
          <p:cNvPr id="74" name="Google Shape;74;p19"/>
          <p:cNvSpPr txBox="1">
            <a:spLocks noGrp="1"/>
          </p:cNvSpPr>
          <p:nvPr>
            <p:ph type="ftr" idx="11"/>
          </p:nvPr>
        </p:nvSpPr>
        <p:spPr>
          <a:xfrm>
            <a:off x="9144001" y="9715500"/>
            <a:ext cx="8772526" cy="304800"/>
          </a:xfrm>
          <a:prstGeom prst="rect">
            <a:avLst/>
          </a:prstGeom>
          <a:noFill/>
          <a:ln>
            <a:noFill/>
          </a:ln>
        </p:spPr>
        <p:txBody>
          <a:bodyPr spcFirstLastPara="1" wrap="square" lIns="0" tIns="0" rIns="0" bIns="0" anchor="b" anchorCtr="0">
            <a:noAutofit/>
          </a:bodyPr>
          <a:lstStyle>
            <a:lvl1pPr lvl="0" algn="r">
              <a:lnSpc>
                <a:spcPct val="100000"/>
              </a:lnSpc>
              <a:spcBef>
                <a:spcPts val="0"/>
              </a:spcBef>
              <a:spcAft>
                <a:spcPts val="0"/>
              </a:spcAft>
              <a:buSzPts val="1400"/>
              <a:buNone/>
              <a:defRPr>
                <a:solidFill>
                  <a:srgbClr val="7F7F7F"/>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5" name="Google Shape;75;p19"/>
          <p:cNvSpPr txBox="1">
            <a:spLocks noGrp="1"/>
          </p:cNvSpPr>
          <p:nvPr>
            <p:ph type="title"/>
          </p:nvPr>
        </p:nvSpPr>
        <p:spPr>
          <a:xfrm>
            <a:off x="1474790" y="3529750"/>
            <a:ext cx="13668440" cy="2217600"/>
          </a:xfrm>
          <a:prstGeom prst="rect">
            <a:avLst/>
          </a:prstGeom>
          <a:noFill/>
          <a:ln>
            <a:noFill/>
          </a:ln>
        </p:spPr>
        <p:txBody>
          <a:bodyPr spcFirstLastPara="1" wrap="square" lIns="0" tIns="0" rIns="0" bIns="0" anchor="b" anchorCtr="0">
            <a:spAutoFit/>
          </a:bodyPr>
          <a:lstStyle>
            <a:lvl1pPr lvl="0" algn="l">
              <a:lnSpc>
                <a:spcPct val="90000"/>
              </a:lnSpc>
              <a:spcBef>
                <a:spcPts val="0"/>
              </a:spcBef>
              <a:spcAft>
                <a:spcPts val="0"/>
              </a:spcAft>
              <a:buClr>
                <a:schemeClr val="dk1"/>
              </a:buClr>
              <a:buSzPts val="8000"/>
              <a:buFont typeface="Arial"/>
              <a:buNone/>
              <a:defRPr sz="8000" b="1" i="0">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8"/>
          <p:cNvSpPr txBox="1">
            <a:spLocks noGrp="1"/>
          </p:cNvSpPr>
          <p:nvPr>
            <p:ph type="title"/>
          </p:nvPr>
        </p:nvSpPr>
        <p:spPr>
          <a:xfrm>
            <a:off x="736980" y="731521"/>
            <a:ext cx="16814040" cy="775597"/>
          </a:xfrm>
          <a:prstGeom prst="rect">
            <a:avLst/>
          </a:prstGeom>
          <a:noFill/>
          <a:ln>
            <a:noFill/>
          </a:ln>
        </p:spPr>
        <p:txBody>
          <a:bodyPr spcFirstLastPara="1" wrap="square" lIns="0" tIns="0" rIns="0" bIns="0" anchor="t" anchorCtr="0">
            <a:spAutoFit/>
          </a:bodyPr>
          <a:lstStyle>
            <a:lvl1pPr marR="0" lvl="0" algn="l" rtl="0">
              <a:lnSpc>
                <a:spcPct val="90000"/>
              </a:lnSpc>
              <a:spcBef>
                <a:spcPts val="0"/>
              </a:spcBef>
              <a:spcAft>
                <a:spcPts val="0"/>
              </a:spcAft>
              <a:buClr>
                <a:schemeClr val="dk1"/>
              </a:buClr>
              <a:buSzPts val="5600"/>
              <a:buFont typeface="Arial"/>
              <a:buNone/>
              <a:defRPr sz="5600" b="1"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8"/>
          <p:cNvSpPr txBox="1">
            <a:spLocks noGrp="1"/>
          </p:cNvSpPr>
          <p:nvPr>
            <p:ph type="body" idx="1"/>
          </p:nvPr>
        </p:nvSpPr>
        <p:spPr>
          <a:xfrm>
            <a:off x="736980" y="2377440"/>
            <a:ext cx="16814040" cy="7178040"/>
          </a:xfrm>
          <a:prstGeom prst="rect">
            <a:avLst/>
          </a:prstGeom>
          <a:noFill/>
          <a:ln>
            <a:noFill/>
          </a:ln>
        </p:spPr>
        <p:txBody>
          <a:bodyPr spcFirstLastPara="1" wrap="square" lIns="0" tIns="0" rIns="0" bIns="0" anchor="t" anchorCtr="0">
            <a:normAutofit/>
          </a:bodyPr>
          <a:lstStyle>
            <a:lvl1pPr marL="457200" marR="0" lvl="0" indent="-431800" algn="l" rtl="0">
              <a:lnSpc>
                <a:spcPct val="100000"/>
              </a:lnSpc>
              <a:spcBef>
                <a:spcPts val="4000"/>
              </a:spcBef>
              <a:spcAft>
                <a:spcPts val="0"/>
              </a:spcAft>
              <a:buClr>
                <a:schemeClr val="dk2"/>
              </a:buClr>
              <a:buSzPts val="3200"/>
              <a:buFont typeface="Noto Sans Symbols"/>
              <a:buChar char="⚫"/>
              <a:defRPr sz="3200" b="0" i="0" u="none" strike="noStrike" cap="none">
                <a:solidFill>
                  <a:schemeClr val="dk1"/>
                </a:solidFill>
                <a:latin typeface="Arial"/>
                <a:ea typeface="Arial"/>
                <a:cs typeface="Arial"/>
                <a:sym typeface="Arial"/>
              </a:defRPr>
            </a:lvl1pPr>
            <a:lvl2pPr marL="914400" marR="0" lvl="1" indent="-406400" algn="l" rtl="0">
              <a:lnSpc>
                <a:spcPct val="100000"/>
              </a:lnSpc>
              <a:spcBef>
                <a:spcPts val="1600"/>
              </a:spcBef>
              <a:spcAft>
                <a:spcPts val="0"/>
              </a:spcAft>
              <a:buClr>
                <a:schemeClr val="dk2"/>
              </a:buClr>
              <a:buSzPts val="2800"/>
              <a:buFont typeface="Courier New"/>
              <a:buChar char="o"/>
              <a:defRPr sz="2800" b="0" i="0" u="none" strike="noStrike" cap="none">
                <a:solidFill>
                  <a:schemeClr val="dk1"/>
                </a:solidFill>
                <a:latin typeface="Arial"/>
                <a:ea typeface="Arial"/>
                <a:cs typeface="Arial"/>
                <a:sym typeface="Arial"/>
              </a:defRPr>
            </a:lvl2pPr>
            <a:lvl3pPr marL="1371600" marR="0" lvl="2" indent="-381000" algn="l" rtl="0">
              <a:lnSpc>
                <a:spcPct val="100000"/>
              </a:lnSpc>
              <a:spcBef>
                <a:spcPts val="1200"/>
              </a:spcBef>
              <a:spcAft>
                <a:spcPts val="0"/>
              </a:spcAft>
              <a:buClr>
                <a:schemeClr val="dk2"/>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68300" algn="l" rtl="0">
              <a:lnSpc>
                <a:spcPct val="100000"/>
              </a:lnSpc>
              <a:spcBef>
                <a:spcPts val="1000"/>
              </a:spcBef>
              <a:spcAft>
                <a:spcPts val="0"/>
              </a:spcAft>
              <a:buClr>
                <a:schemeClr val="dk2"/>
              </a:buClr>
              <a:buSzPts val="2200"/>
              <a:buFont typeface="Arial"/>
              <a:buChar char="•"/>
              <a:defRPr sz="2200" b="0" i="0" u="none" strike="noStrike" cap="none">
                <a:solidFill>
                  <a:schemeClr val="dk1"/>
                </a:solidFill>
                <a:latin typeface="Arial"/>
                <a:ea typeface="Arial"/>
                <a:cs typeface="Arial"/>
                <a:sym typeface="Arial"/>
              </a:defRPr>
            </a:lvl4pPr>
            <a:lvl5pPr marL="2286000" marR="0" lvl="4" indent="-368300" algn="l" rtl="0">
              <a:lnSpc>
                <a:spcPct val="100000"/>
              </a:lnSpc>
              <a:spcBef>
                <a:spcPts val="800"/>
              </a:spcBef>
              <a:spcAft>
                <a:spcPts val="0"/>
              </a:spcAft>
              <a:buClr>
                <a:schemeClr val="dk2"/>
              </a:buClr>
              <a:buSzPts val="2200"/>
              <a:buFont typeface="Arial"/>
              <a:buChar char="•"/>
              <a:defRPr sz="2200" b="0" i="0" u="none" strike="noStrike" cap="none">
                <a:solidFill>
                  <a:schemeClr val="dk1"/>
                </a:solidFill>
                <a:latin typeface="Arial"/>
                <a:ea typeface="Arial"/>
                <a:cs typeface="Arial"/>
                <a:sym typeface="Arial"/>
              </a:defRPr>
            </a:lvl5pPr>
            <a:lvl6pPr marL="2743200" marR="0" lvl="5" indent="-400050" algn="l" rtl="0">
              <a:lnSpc>
                <a:spcPct val="90000"/>
              </a:lnSpc>
              <a:spcBef>
                <a:spcPts val="750"/>
              </a:spcBef>
              <a:spcAft>
                <a:spcPts val="0"/>
              </a:spcAft>
              <a:buClr>
                <a:schemeClr val="dk1"/>
              </a:buClr>
              <a:buSzPts val="2700"/>
              <a:buFont typeface="Arial"/>
              <a:buChar char="•"/>
              <a:defRPr sz="2700" b="0" i="0" u="none" strike="noStrike" cap="none">
                <a:solidFill>
                  <a:schemeClr val="dk1"/>
                </a:solidFill>
                <a:latin typeface="Arial"/>
                <a:ea typeface="Arial"/>
                <a:cs typeface="Arial"/>
                <a:sym typeface="Arial"/>
              </a:defRPr>
            </a:lvl6pPr>
            <a:lvl7pPr marL="3200400" marR="0" lvl="6" indent="-400050" algn="l" rtl="0">
              <a:lnSpc>
                <a:spcPct val="90000"/>
              </a:lnSpc>
              <a:spcBef>
                <a:spcPts val="750"/>
              </a:spcBef>
              <a:spcAft>
                <a:spcPts val="0"/>
              </a:spcAft>
              <a:buClr>
                <a:schemeClr val="dk1"/>
              </a:buClr>
              <a:buSzPts val="2700"/>
              <a:buFont typeface="Arial"/>
              <a:buChar char="•"/>
              <a:defRPr sz="2700" b="0" i="0" u="none" strike="noStrike" cap="none">
                <a:solidFill>
                  <a:schemeClr val="dk1"/>
                </a:solidFill>
                <a:latin typeface="Arial"/>
                <a:ea typeface="Arial"/>
                <a:cs typeface="Arial"/>
                <a:sym typeface="Arial"/>
              </a:defRPr>
            </a:lvl7pPr>
            <a:lvl8pPr marL="3657600" marR="0" lvl="7" indent="-400050" algn="l" rtl="0">
              <a:lnSpc>
                <a:spcPct val="90000"/>
              </a:lnSpc>
              <a:spcBef>
                <a:spcPts val="750"/>
              </a:spcBef>
              <a:spcAft>
                <a:spcPts val="0"/>
              </a:spcAft>
              <a:buClr>
                <a:schemeClr val="dk1"/>
              </a:buClr>
              <a:buSzPts val="2700"/>
              <a:buFont typeface="Arial"/>
              <a:buChar char="•"/>
              <a:defRPr sz="2700" b="0" i="0" u="none" strike="noStrike" cap="none">
                <a:solidFill>
                  <a:schemeClr val="dk1"/>
                </a:solidFill>
                <a:latin typeface="Arial"/>
                <a:ea typeface="Arial"/>
                <a:cs typeface="Arial"/>
                <a:sym typeface="Arial"/>
              </a:defRPr>
            </a:lvl8pPr>
            <a:lvl9pPr marL="4114800" marR="0" lvl="8" indent="-400050" algn="l" rtl="0">
              <a:lnSpc>
                <a:spcPct val="90000"/>
              </a:lnSpc>
              <a:spcBef>
                <a:spcPts val="750"/>
              </a:spcBef>
              <a:spcAft>
                <a:spcPts val="0"/>
              </a:spcAft>
              <a:buClr>
                <a:schemeClr val="dk1"/>
              </a:buClr>
              <a:buSzPts val="2700"/>
              <a:buFont typeface="Arial"/>
              <a:buChar char="•"/>
              <a:defRPr sz="2700" b="0" i="0" u="none" strike="noStrike" cap="none">
                <a:solidFill>
                  <a:schemeClr val="dk1"/>
                </a:solidFill>
                <a:latin typeface="Arial"/>
                <a:ea typeface="Arial"/>
                <a:cs typeface="Arial"/>
                <a:sym typeface="Arial"/>
              </a:defRPr>
            </a:lvl9pPr>
          </a:lstStyle>
          <a:p>
            <a:endParaRPr/>
          </a:p>
        </p:txBody>
      </p:sp>
      <p:sp>
        <p:nvSpPr>
          <p:cNvPr id="12" name="Google Shape;12;p8"/>
          <p:cNvSpPr txBox="1">
            <a:spLocks noGrp="1"/>
          </p:cNvSpPr>
          <p:nvPr>
            <p:ph type="ftr" idx="11"/>
          </p:nvPr>
        </p:nvSpPr>
        <p:spPr>
          <a:xfrm>
            <a:off x="9144001" y="9715500"/>
            <a:ext cx="8772526" cy="304800"/>
          </a:xfrm>
          <a:prstGeom prst="rect">
            <a:avLst/>
          </a:prstGeom>
          <a:noFill/>
          <a:ln>
            <a:noFill/>
          </a:ln>
        </p:spPr>
        <p:txBody>
          <a:bodyPr spcFirstLastPara="1" wrap="square" lIns="0" tIns="0" rIns="0" bIns="0" anchor="b"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rgbClr val="A5A5A5"/>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Lst>
  <mc:AlternateContent xmlns:mc="http://schemas.openxmlformats.org/markup-compatibility/2006" xmlns:p14="http://schemas.microsoft.com/office/powerpoint/2010/main">
    <mc:Choice Requires="p14">
      <p:transition p14:dur="25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p:fade/>
      </p:transition>
    </mc:Fallback>
  </mc:AlternateConten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pos="5760">
          <p15:clr>
            <a:srgbClr val="A4A3A4"/>
          </p15:clr>
        </p15:guide>
        <p15:guide id="2" orient="horz" pos="460">
          <p15:clr>
            <a:srgbClr val="A4A3A4"/>
          </p15:clr>
        </p15:guide>
        <p15:guide id="3" orient="horz" pos="6120">
          <p15:clr>
            <a:srgbClr val="A4A3A4"/>
          </p15:clr>
        </p15:guide>
        <p15:guide id="4" pos="462">
          <p15:clr>
            <a:srgbClr val="A4A3A4"/>
          </p15:clr>
        </p15:guide>
        <p15:guide id="5" pos="11056">
          <p15:clr>
            <a:srgbClr val="A4A3A4"/>
          </p15:clr>
        </p15:guide>
        <p15:guide id="6" pos="232">
          <p15:clr>
            <a:srgbClr val="A4A3A4"/>
          </p15:clr>
        </p15:guide>
        <p15:guide id="7" orient="horz" pos="6312">
          <p15:clr>
            <a:srgbClr val="A4A3A4"/>
          </p15:clr>
        </p15:guide>
        <p15:guide id="8" pos="11286">
          <p15:clr>
            <a:srgbClr val="A4A3A4"/>
          </p15:clr>
        </p15:guide>
        <p15:guide id="9" orient="horz" pos="6022">
          <p15:clr>
            <a:srgbClr val="A4A3A4"/>
          </p15:clr>
        </p15:guide>
        <p15:guide id="10" orient="horz" pos="1496">
          <p15:clr>
            <a:srgbClr val="A4A3A4"/>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hyperlink" Target="https://www.haascnc.com/video/tipoftheday/zzzipc39wug.html" TargetMode="External"/><Relationship Id="rId2" Type="http://schemas.openxmlformats.org/officeDocument/2006/relationships/notesSlide" Target="../notesSlides/notesSlide10.xml"/><Relationship Id="rId1" Type="http://schemas.openxmlformats.org/officeDocument/2006/relationships/slideLayout" Target="../slideLayouts/slideLayout3.xml"/><Relationship Id="rId5" Type="http://schemas.openxmlformats.org/officeDocument/2006/relationships/hyperlink" Target="https://www.youtube.com/watch?v=6wLU97gVo5k" TargetMode="External"/><Relationship Id="rId4" Type="http://schemas.openxmlformats.org/officeDocument/2006/relationships/hyperlink" Target="https://www.youtube.com/watch?v=gTnkNHB7dss"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54"/>
        <p:cNvGrpSpPr/>
        <p:nvPr/>
      </p:nvGrpSpPr>
      <p:grpSpPr>
        <a:xfrm>
          <a:off x="0" y="0"/>
          <a:ext cx="0" cy="0"/>
          <a:chOff x="0" y="0"/>
          <a:chExt cx="0" cy="0"/>
        </a:xfrm>
      </p:grpSpPr>
      <p:sp>
        <p:nvSpPr>
          <p:cNvPr id="155" name="Google Shape;155;p5"/>
          <p:cNvSpPr txBox="1">
            <a:spLocks noGrp="1"/>
          </p:cNvSpPr>
          <p:nvPr>
            <p:ph type="title"/>
          </p:nvPr>
        </p:nvSpPr>
        <p:spPr>
          <a:xfrm>
            <a:off x="736981" y="2366974"/>
            <a:ext cx="12474574" cy="3354764"/>
          </a:xfrm>
          <a:prstGeom prst="rect">
            <a:avLst/>
          </a:prstGeom>
          <a:noFill/>
          <a:ln>
            <a:noFill/>
          </a:ln>
        </p:spPr>
        <p:txBody>
          <a:bodyPr spcFirstLastPara="1" wrap="square" lIns="0" tIns="0" rIns="0" bIns="0" anchor="b" anchorCtr="0">
            <a:noAutofit/>
          </a:bodyPr>
          <a:lstStyle/>
          <a:p>
            <a:pPr marL="0" lvl="0" indent="0" algn="l" rtl="0">
              <a:lnSpc>
                <a:spcPct val="90000"/>
              </a:lnSpc>
              <a:spcBef>
                <a:spcPts val="0"/>
              </a:spcBef>
              <a:spcAft>
                <a:spcPts val="0"/>
              </a:spcAft>
              <a:buClr>
                <a:schemeClr val="dk1"/>
              </a:buClr>
              <a:buSzPts val="8000"/>
              <a:buFont typeface="Arial"/>
              <a:buNone/>
            </a:pPr>
            <a:r>
              <a:rPr lang="en-US" dirty="0"/>
              <a:t>Feeds </a:t>
            </a:r>
            <a:r>
              <a:rPr lang="en-US"/>
              <a:t>and speeds theory</a:t>
            </a:r>
            <a:endParaRPr dirty="0"/>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19"/>
        <p:cNvGrpSpPr/>
        <p:nvPr/>
      </p:nvGrpSpPr>
      <p:grpSpPr>
        <a:xfrm>
          <a:off x="0" y="0"/>
          <a:ext cx="0" cy="0"/>
          <a:chOff x="0" y="0"/>
          <a:chExt cx="0" cy="0"/>
        </a:xfrm>
      </p:grpSpPr>
      <p:sp>
        <p:nvSpPr>
          <p:cNvPr id="220" name="Google Shape;220;p42"/>
          <p:cNvSpPr txBox="1">
            <a:spLocks noGrp="1"/>
          </p:cNvSpPr>
          <p:nvPr>
            <p:ph type="sldNum" idx="12"/>
          </p:nvPr>
        </p:nvSpPr>
        <p:spPr>
          <a:xfrm>
            <a:off x="8767208" y="9719084"/>
            <a:ext cx="753592" cy="546496"/>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2200"/>
              <a:buNone/>
            </a:pPr>
            <a:fld id="{00000000-1234-1234-1234-123412341234}" type="slidenum">
              <a:rPr lang="en-US">
                <a:solidFill>
                  <a:srgbClr val="000000"/>
                </a:solidFill>
              </a:rPr>
              <a:t>10</a:t>
            </a:fld>
            <a:endParaRPr>
              <a:solidFill>
                <a:srgbClr val="000000"/>
              </a:solidFill>
            </a:endParaRPr>
          </a:p>
        </p:txBody>
      </p:sp>
      <p:sp>
        <p:nvSpPr>
          <p:cNvPr id="221" name="Google Shape;221;p42"/>
          <p:cNvSpPr txBox="1"/>
          <p:nvPr/>
        </p:nvSpPr>
        <p:spPr>
          <a:xfrm>
            <a:off x="374932" y="-1562099"/>
            <a:ext cx="8382000" cy="2370646"/>
          </a:xfrm>
          <a:prstGeom prst="rect">
            <a:avLst/>
          </a:prstGeom>
          <a:noFill/>
          <a:ln>
            <a:noFill/>
          </a:ln>
        </p:spPr>
        <p:txBody>
          <a:bodyPr spcFirstLastPara="1" wrap="square" lIns="115050" tIns="57525" rIns="115050" bIns="57525" anchor="t" anchorCtr="0">
            <a:noAutofit/>
          </a:bodyPr>
          <a:lstStyle/>
          <a:p>
            <a:pPr marL="0" marR="0" lvl="0" indent="0" algn="ctr" rtl="0">
              <a:lnSpc>
                <a:spcPct val="100000"/>
              </a:lnSpc>
              <a:spcBef>
                <a:spcPts val="0"/>
              </a:spcBef>
              <a:spcAft>
                <a:spcPts val="0"/>
              </a:spcAft>
              <a:buClr>
                <a:srgbClr val="1B58A8"/>
              </a:buClr>
              <a:buSzPts val="6200"/>
              <a:buFont typeface="Arial"/>
              <a:buNone/>
            </a:pPr>
            <a:endParaRPr sz="6200" b="1" i="0" u="none" strike="noStrike" cap="none">
              <a:solidFill>
                <a:srgbClr val="1B58A8"/>
              </a:solidFill>
              <a:latin typeface="Arial"/>
              <a:ea typeface="Arial"/>
              <a:cs typeface="Arial"/>
              <a:sym typeface="Arial"/>
            </a:endParaRPr>
          </a:p>
        </p:txBody>
      </p:sp>
      <p:pic>
        <p:nvPicPr>
          <p:cNvPr id="222" name="Google Shape;222;p42" descr="C:\Users\AWHATM~1\AppData\Local\Temp\SNAGHTML1d5657f.PNG"/>
          <p:cNvPicPr preferRelativeResize="0"/>
          <p:nvPr/>
        </p:nvPicPr>
        <p:blipFill rotWithShape="1">
          <a:blip r:embed="rId3">
            <a:alphaModFix/>
          </a:blip>
          <a:srcRect/>
          <a:stretch/>
        </p:blipFill>
        <p:spPr>
          <a:xfrm>
            <a:off x="319637" y="1786316"/>
            <a:ext cx="4721258" cy="7384008"/>
          </a:xfrm>
          <a:prstGeom prst="rect">
            <a:avLst/>
          </a:prstGeom>
          <a:noFill/>
          <a:ln>
            <a:noFill/>
          </a:ln>
        </p:spPr>
      </p:pic>
      <p:sp>
        <p:nvSpPr>
          <p:cNvPr id="223" name="Google Shape;223;p42"/>
          <p:cNvSpPr txBox="1">
            <a:spLocks noGrp="1"/>
          </p:cNvSpPr>
          <p:nvPr>
            <p:ph type="title"/>
          </p:nvPr>
        </p:nvSpPr>
        <p:spPr>
          <a:xfrm>
            <a:off x="834520" y="384051"/>
            <a:ext cx="16532352" cy="1609282"/>
          </a:xfrm>
          <a:prstGeom prst="rect">
            <a:avLst/>
          </a:prstGeom>
          <a:noFill/>
          <a:ln>
            <a:noFill/>
          </a:ln>
        </p:spPr>
        <p:txBody>
          <a:bodyPr spcFirstLastPara="1" wrap="square" lIns="57525" tIns="28750" rIns="57525" bIns="28750" anchor="t" anchorCtr="0">
            <a:spAutoFit/>
          </a:bodyPr>
          <a:lstStyle/>
          <a:p>
            <a:pPr marL="0" lvl="0" indent="0" algn="l" rtl="0">
              <a:lnSpc>
                <a:spcPct val="90000"/>
              </a:lnSpc>
              <a:spcBef>
                <a:spcPts val="0"/>
              </a:spcBef>
              <a:spcAft>
                <a:spcPts val="0"/>
              </a:spcAft>
              <a:buClr>
                <a:schemeClr val="dk1"/>
              </a:buClr>
              <a:buSzPts val="5600"/>
              <a:buFont typeface="Arial"/>
              <a:buNone/>
            </a:pPr>
            <a:r>
              <a:rPr lang="en-US"/>
              <a:t>Traditional Roughing</a:t>
            </a:r>
            <a:br>
              <a:rPr lang="en-US"/>
            </a:br>
            <a:endParaRPr/>
          </a:p>
        </p:txBody>
      </p:sp>
      <p:sp>
        <p:nvSpPr>
          <p:cNvPr id="224" name="Google Shape;224;p42"/>
          <p:cNvSpPr txBox="1">
            <a:spLocks noGrp="1"/>
          </p:cNvSpPr>
          <p:nvPr>
            <p:ph type="body" idx="1"/>
          </p:nvPr>
        </p:nvSpPr>
        <p:spPr>
          <a:xfrm>
            <a:off x="5638800" y="2095499"/>
            <a:ext cx="10058400" cy="6897582"/>
          </a:xfrm>
          <a:prstGeom prst="rect">
            <a:avLst/>
          </a:prstGeom>
          <a:noFill/>
          <a:ln>
            <a:noFill/>
          </a:ln>
        </p:spPr>
        <p:txBody>
          <a:bodyPr spcFirstLastPara="1" wrap="square" lIns="57525" tIns="28750" rIns="57525" bIns="28750" anchor="t" anchorCtr="0">
            <a:normAutofit/>
          </a:bodyPr>
          <a:lstStyle/>
          <a:p>
            <a:pPr marL="457200" lvl="0" indent="-457200" algn="l" rtl="0">
              <a:lnSpc>
                <a:spcPct val="100000"/>
              </a:lnSpc>
              <a:spcBef>
                <a:spcPts val="0"/>
              </a:spcBef>
              <a:spcAft>
                <a:spcPts val="0"/>
              </a:spcAft>
              <a:buSzPts val="3200"/>
              <a:buFont typeface="Arial"/>
              <a:buChar char="•"/>
            </a:pPr>
            <a:r>
              <a:rPr lang="en-US"/>
              <a:t>Load spikes in internal corners</a:t>
            </a:r>
            <a:endParaRPr/>
          </a:p>
          <a:p>
            <a:pPr marL="457200" lvl="0" indent="-457200" algn="l" rtl="0">
              <a:lnSpc>
                <a:spcPct val="100000"/>
              </a:lnSpc>
              <a:spcBef>
                <a:spcPts val="4000"/>
              </a:spcBef>
              <a:spcAft>
                <a:spcPts val="0"/>
              </a:spcAft>
              <a:buSzPts val="3200"/>
              <a:buFont typeface="Arial"/>
              <a:buChar char="•"/>
            </a:pPr>
            <a:r>
              <a:rPr lang="en-US"/>
              <a:t>Axial depth is of cut is the only constantly controlled parameter</a:t>
            </a:r>
            <a:endParaRPr/>
          </a:p>
          <a:p>
            <a:pPr marL="457200" lvl="0" indent="-254000" algn="l" rtl="0">
              <a:lnSpc>
                <a:spcPct val="100000"/>
              </a:lnSpc>
              <a:spcBef>
                <a:spcPts val="4000"/>
              </a:spcBef>
              <a:spcAft>
                <a:spcPts val="0"/>
              </a:spcAft>
              <a:buSzPts val="3200"/>
              <a:buNone/>
            </a:pPr>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29"/>
        <p:cNvGrpSpPr/>
        <p:nvPr/>
      </p:nvGrpSpPr>
      <p:grpSpPr>
        <a:xfrm>
          <a:off x="0" y="0"/>
          <a:ext cx="0" cy="0"/>
          <a:chOff x="0" y="0"/>
          <a:chExt cx="0" cy="0"/>
        </a:xfrm>
      </p:grpSpPr>
      <p:sp>
        <p:nvSpPr>
          <p:cNvPr id="230" name="Google Shape;230;p43"/>
          <p:cNvSpPr txBox="1">
            <a:spLocks noGrp="1"/>
          </p:cNvSpPr>
          <p:nvPr>
            <p:ph type="sldNum" idx="12"/>
          </p:nvPr>
        </p:nvSpPr>
        <p:spPr>
          <a:xfrm>
            <a:off x="8767208" y="9719084"/>
            <a:ext cx="753592" cy="546496"/>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2200"/>
              <a:buNone/>
            </a:pPr>
            <a:fld id="{00000000-1234-1234-1234-123412341234}" type="slidenum">
              <a:rPr lang="en-US">
                <a:solidFill>
                  <a:srgbClr val="000000"/>
                </a:solidFill>
              </a:rPr>
              <a:t>11</a:t>
            </a:fld>
            <a:endParaRPr>
              <a:solidFill>
                <a:srgbClr val="000000"/>
              </a:solidFill>
            </a:endParaRPr>
          </a:p>
        </p:txBody>
      </p:sp>
      <p:sp>
        <p:nvSpPr>
          <p:cNvPr id="231" name="Google Shape;231;p43"/>
          <p:cNvSpPr txBox="1"/>
          <p:nvPr/>
        </p:nvSpPr>
        <p:spPr>
          <a:xfrm>
            <a:off x="374932" y="-1562099"/>
            <a:ext cx="8382000" cy="2370646"/>
          </a:xfrm>
          <a:prstGeom prst="rect">
            <a:avLst/>
          </a:prstGeom>
          <a:noFill/>
          <a:ln>
            <a:noFill/>
          </a:ln>
        </p:spPr>
        <p:txBody>
          <a:bodyPr spcFirstLastPara="1" wrap="square" lIns="115050" tIns="57525" rIns="115050" bIns="57525" anchor="t" anchorCtr="0">
            <a:noAutofit/>
          </a:bodyPr>
          <a:lstStyle/>
          <a:p>
            <a:pPr marL="0" marR="0" lvl="0" indent="0" algn="ctr" rtl="0">
              <a:lnSpc>
                <a:spcPct val="100000"/>
              </a:lnSpc>
              <a:spcBef>
                <a:spcPts val="0"/>
              </a:spcBef>
              <a:spcAft>
                <a:spcPts val="0"/>
              </a:spcAft>
              <a:buClr>
                <a:srgbClr val="1B58A8"/>
              </a:buClr>
              <a:buSzPts val="6200"/>
              <a:buFont typeface="Arial"/>
              <a:buNone/>
            </a:pPr>
            <a:endParaRPr sz="6200" b="1" i="0" u="none" strike="noStrike" cap="none">
              <a:solidFill>
                <a:srgbClr val="1B58A8"/>
              </a:solidFill>
              <a:latin typeface="Arial"/>
              <a:ea typeface="Arial"/>
              <a:cs typeface="Arial"/>
              <a:sym typeface="Arial"/>
            </a:endParaRPr>
          </a:p>
        </p:txBody>
      </p:sp>
      <p:pic>
        <p:nvPicPr>
          <p:cNvPr id="232" name="Google Shape;232;p43" descr="C:\Users\AWHATM~1\AppData\Local\Temp\SNAGHTML1d3487d.PNG"/>
          <p:cNvPicPr preferRelativeResize="0"/>
          <p:nvPr/>
        </p:nvPicPr>
        <p:blipFill rotWithShape="1">
          <a:blip r:embed="rId3">
            <a:alphaModFix/>
          </a:blip>
          <a:srcRect/>
          <a:stretch/>
        </p:blipFill>
        <p:spPr>
          <a:xfrm>
            <a:off x="609601" y="1912846"/>
            <a:ext cx="4471642" cy="7418392"/>
          </a:xfrm>
          <a:prstGeom prst="rect">
            <a:avLst/>
          </a:prstGeom>
          <a:noFill/>
          <a:ln>
            <a:noFill/>
          </a:ln>
        </p:spPr>
      </p:pic>
      <p:sp>
        <p:nvSpPr>
          <p:cNvPr id="233" name="Google Shape;233;p43"/>
          <p:cNvSpPr txBox="1">
            <a:spLocks noGrp="1"/>
          </p:cNvSpPr>
          <p:nvPr>
            <p:ph type="title"/>
          </p:nvPr>
        </p:nvSpPr>
        <p:spPr>
          <a:xfrm>
            <a:off x="834520" y="384051"/>
            <a:ext cx="16532352" cy="1609282"/>
          </a:xfrm>
          <a:prstGeom prst="rect">
            <a:avLst/>
          </a:prstGeom>
          <a:noFill/>
          <a:ln>
            <a:noFill/>
          </a:ln>
        </p:spPr>
        <p:txBody>
          <a:bodyPr spcFirstLastPara="1" wrap="square" lIns="57525" tIns="28750" rIns="57525" bIns="28750" anchor="t" anchorCtr="0">
            <a:spAutoFit/>
          </a:bodyPr>
          <a:lstStyle/>
          <a:p>
            <a:pPr marL="0" lvl="0" indent="0" algn="l" rtl="0">
              <a:lnSpc>
                <a:spcPct val="90000"/>
              </a:lnSpc>
              <a:spcBef>
                <a:spcPts val="0"/>
              </a:spcBef>
              <a:spcAft>
                <a:spcPts val="0"/>
              </a:spcAft>
              <a:buClr>
                <a:schemeClr val="dk1"/>
              </a:buClr>
              <a:buSzPts val="5600"/>
              <a:buFont typeface="Arial"/>
              <a:buNone/>
            </a:pPr>
            <a:r>
              <a:rPr lang="en-US"/>
              <a:t>High Efficiency Roughing</a:t>
            </a:r>
            <a:br>
              <a:rPr lang="en-US"/>
            </a:br>
            <a:endParaRPr/>
          </a:p>
        </p:txBody>
      </p:sp>
      <p:sp>
        <p:nvSpPr>
          <p:cNvPr id="234" name="Google Shape;234;p43"/>
          <p:cNvSpPr txBox="1">
            <a:spLocks noGrp="1"/>
          </p:cNvSpPr>
          <p:nvPr>
            <p:ph type="body" idx="1"/>
          </p:nvPr>
        </p:nvSpPr>
        <p:spPr>
          <a:xfrm>
            <a:off x="5638800" y="2095499"/>
            <a:ext cx="11728072" cy="6897582"/>
          </a:xfrm>
          <a:prstGeom prst="rect">
            <a:avLst/>
          </a:prstGeom>
          <a:noFill/>
          <a:ln>
            <a:noFill/>
          </a:ln>
        </p:spPr>
        <p:txBody>
          <a:bodyPr spcFirstLastPara="1" wrap="square" lIns="57525" tIns="28750" rIns="57525" bIns="28750" anchor="t" anchorCtr="0">
            <a:normAutofit/>
          </a:bodyPr>
          <a:lstStyle/>
          <a:p>
            <a:pPr marL="457200" lvl="0" indent="-457200" algn="l" rtl="0">
              <a:lnSpc>
                <a:spcPct val="100000"/>
              </a:lnSpc>
              <a:spcBef>
                <a:spcPts val="0"/>
              </a:spcBef>
              <a:spcAft>
                <a:spcPts val="0"/>
              </a:spcAft>
              <a:buSzPts val="3200"/>
              <a:buFont typeface="Arial"/>
              <a:buChar char="•"/>
            </a:pPr>
            <a:r>
              <a:rPr lang="en-US"/>
              <a:t>Use the entire tool!</a:t>
            </a:r>
            <a:endParaRPr/>
          </a:p>
          <a:p>
            <a:pPr marL="457200" lvl="0" indent="-457200" algn="l" rtl="0">
              <a:lnSpc>
                <a:spcPct val="100000"/>
              </a:lnSpc>
              <a:spcBef>
                <a:spcPts val="4000"/>
              </a:spcBef>
              <a:spcAft>
                <a:spcPts val="0"/>
              </a:spcAft>
              <a:buSzPts val="3200"/>
              <a:buFont typeface="Arial"/>
              <a:buChar char="•"/>
            </a:pPr>
            <a:r>
              <a:rPr lang="en-US"/>
              <a:t>Full control over Radial and Axial depth of cut</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38"/>
        <p:cNvGrpSpPr/>
        <p:nvPr/>
      </p:nvGrpSpPr>
      <p:grpSpPr>
        <a:xfrm>
          <a:off x="0" y="0"/>
          <a:ext cx="0" cy="0"/>
          <a:chOff x="0" y="0"/>
          <a:chExt cx="0" cy="0"/>
        </a:xfrm>
      </p:grpSpPr>
      <p:sp>
        <p:nvSpPr>
          <p:cNvPr id="239" name="Google Shape;239;p44"/>
          <p:cNvSpPr txBox="1">
            <a:spLocks noGrp="1"/>
          </p:cNvSpPr>
          <p:nvPr>
            <p:ph type="body" idx="1"/>
          </p:nvPr>
        </p:nvSpPr>
        <p:spPr>
          <a:xfrm>
            <a:off x="736980" y="2377440"/>
            <a:ext cx="16814040" cy="7178040"/>
          </a:xfrm>
          <a:prstGeom prst="rect">
            <a:avLst/>
          </a:prstGeom>
          <a:noFill/>
          <a:ln>
            <a:noFill/>
          </a:ln>
        </p:spPr>
        <p:txBody>
          <a:bodyPr spcFirstLastPara="1" wrap="square" lIns="0" tIns="0" rIns="0" bIns="0" anchor="t" anchorCtr="0">
            <a:normAutofit/>
          </a:bodyPr>
          <a:lstStyle/>
          <a:p>
            <a:pPr lvl="0" indent="-457200" algn="l" rtl="0">
              <a:lnSpc>
                <a:spcPct val="100000"/>
              </a:lnSpc>
              <a:spcBef>
                <a:spcPts val="0"/>
              </a:spcBef>
              <a:spcAft>
                <a:spcPts val="0"/>
              </a:spcAft>
              <a:buSzPts val="3200"/>
              <a:buFont typeface="Arial" panose="020B0604020202020204" pitchFamily="34" charset="0"/>
              <a:buChar char="•"/>
            </a:pPr>
            <a:r>
              <a:rPr lang="en-US" u="sng" dirty="0">
                <a:solidFill>
                  <a:schemeClr val="hlink"/>
                </a:solidFill>
                <a:hlinkClick r:id="rId3"/>
              </a:rPr>
              <a:t>Haas Tip of the Day video Speed and Feeds: Inch</a:t>
            </a:r>
            <a:endParaRPr lang="en-US" u="sng" dirty="0">
              <a:solidFill>
                <a:schemeClr val="hlink"/>
              </a:solidFill>
            </a:endParaRPr>
          </a:p>
          <a:p>
            <a:pPr marL="0" lvl="0" indent="0" algn="l" rtl="0">
              <a:lnSpc>
                <a:spcPct val="100000"/>
              </a:lnSpc>
              <a:spcBef>
                <a:spcPts val="0"/>
              </a:spcBef>
              <a:spcAft>
                <a:spcPts val="0"/>
              </a:spcAft>
              <a:buSzPts val="3200"/>
              <a:buNone/>
            </a:pPr>
            <a:endParaRPr lang="en-US" u="sng" dirty="0">
              <a:solidFill>
                <a:schemeClr val="hlink"/>
              </a:solidFill>
            </a:endParaRPr>
          </a:p>
          <a:p>
            <a:pPr lvl="0" indent="-457200" algn="l" rtl="0">
              <a:lnSpc>
                <a:spcPct val="100000"/>
              </a:lnSpc>
              <a:spcBef>
                <a:spcPts val="0"/>
              </a:spcBef>
              <a:spcAft>
                <a:spcPts val="0"/>
              </a:spcAft>
              <a:buSzPts val="3200"/>
              <a:buFont typeface="Arial" panose="020B0604020202020204" pitchFamily="34" charset="0"/>
              <a:buChar char="•"/>
            </a:pPr>
            <a:r>
              <a:rPr lang="en-US" u="sng" dirty="0">
                <a:solidFill>
                  <a:schemeClr val="hlink"/>
                </a:solidFill>
                <a:hlinkClick r:id="rId4"/>
              </a:rPr>
              <a:t>Haas Tip of the Day Speeds and Feeds video: Metric</a:t>
            </a:r>
            <a:endParaRPr lang="en-US" u="sng" dirty="0">
              <a:solidFill>
                <a:schemeClr val="hlink"/>
              </a:solidFill>
            </a:endParaRPr>
          </a:p>
          <a:p>
            <a:pPr lvl="0" indent="-457200" algn="l" rtl="0">
              <a:lnSpc>
                <a:spcPct val="100000"/>
              </a:lnSpc>
              <a:spcBef>
                <a:spcPts val="0"/>
              </a:spcBef>
              <a:spcAft>
                <a:spcPts val="0"/>
              </a:spcAft>
              <a:buSzPts val="3200"/>
              <a:buFont typeface="Arial" panose="020B0604020202020204" pitchFamily="34" charset="0"/>
              <a:buChar char="•"/>
            </a:pPr>
            <a:endParaRPr lang="en-US" u="sng" dirty="0">
              <a:solidFill>
                <a:schemeClr val="hlink"/>
              </a:solidFill>
            </a:endParaRPr>
          </a:p>
          <a:p>
            <a:pPr lvl="0" indent="-457200" algn="l" rtl="0">
              <a:lnSpc>
                <a:spcPct val="100000"/>
              </a:lnSpc>
              <a:spcBef>
                <a:spcPts val="0"/>
              </a:spcBef>
              <a:spcAft>
                <a:spcPts val="0"/>
              </a:spcAft>
              <a:buSzPts val="3200"/>
              <a:buFont typeface="Arial" panose="020B0604020202020204" pitchFamily="34" charset="0"/>
              <a:buChar char="•"/>
            </a:pPr>
            <a:r>
              <a:rPr lang="en-US" u="sng" dirty="0">
                <a:solidFill>
                  <a:schemeClr val="hlink"/>
                </a:solidFill>
              </a:rPr>
              <a:t>Haas Tip of the Day Your </a:t>
            </a:r>
            <a:r>
              <a:rPr lang="en-US" u="sng" dirty="0" err="1">
                <a:solidFill>
                  <a:schemeClr val="hlink"/>
                </a:solidFill>
              </a:rPr>
              <a:t>Feedrate</a:t>
            </a:r>
            <a:r>
              <a:rPr lang="en-US" u="sng" dirty="0">
                <a:solidFill>
                  <a:schemeClr val="hlink"/>
                </a:solidFill>
              </a:rPr>
              <a:t> </a:t>
            </a:r>
            <a:r>
              <a:rPr lang="en-US" u="sng">
                <a:solidFill>
                  <a:schemeClr val="hlink"/>
                </a:solidFill>
                <a:hlinkClick r:id="rId5"/>
              </a:rPr>
              <a:t>is</a:t>
            </a:r>
            <a:r>
              <a:rPr lang="en-US" u="sng">
                <a:solidFill>
                  <a:schemeClr val="hlink"/>
                </a:solidFill>
              </a:rPr>
              <a:t> wrong!</a:t>
            </a:r>
            <a:endParaRPr lang="en-US" u="sng" dirty="0">
              <a:solidFill>
                <a:schemeClr val="hlink"/>
              </a:solidFill>
            </a:endParaRPr>
          </a:p>
          <a:p>
            <a:pPr lvl="0" indent="-457200" algn="l" rtl="0">
              <a:lnSpc>
                <a:spcPct val="100000"/>
              </a:lnSpc>
              <a:spcBef>
                <a:spcPts val="0"/>
              </a:spcBef>
              <a:spcAft>
                <a:spcPts val="0"/>
              </a:spcAft>
              <a:buSzPts val="3200"/>
              <a:buFont typeface="Arial" panose="020B0604020202020204" pitchFamily="34" charset="0"/>
              <a:buChar char="•"/>
            </a:pPr>
            <a:endParaRPr lang="en-US" u="sng" dirty="0">
              <a:solidFill>
                <a:schemeClr val="hlink"/>
              </a:solidFill>
            </a:endParaRPr>
          </a:p>
          <a:p>
            <a:pPr lvl="0" indent="-457200" algn="l" rtl="0">
              <a:lnSpc>
                <a:spcPct val="100000"/>
              </a:lnSpc>
              <a:spcBef>
                <a:spcPts val="0"/>
              </a:spcBef>
              <a:spcAft>
                <a:spcPts val="0"/>
              </a:spcAft>
              <a:buSzPts val="3200"/>
              <a:buFont typeface="Arial" panose="020B0604020202020204" pitchFamily="34" charset="0"/>
              <a:buChar char="•"/>
            </a:pPr>
            <a:endParaRPr dirty="0"/>
          </a:p>
          <a:p>
            <a:pPr marL="457200" lvl="0" indent="-254000" algn="l" rtl="0">
              <a:lnSpc>
                <a:spcPct val="100000"/>
              </a:lnSpc>
              <a:spcBef>
                <a:spcPts val="4000"/>
              </a:spcBef>
              <a:spcAft>
                <a:spcPts val="0"/>
              </a:spcAft>
              <a:buSzPts val="3200"/>
              <a:buNone/>
            </a:pPr>
            <a:endParaRPr dirty="0"/>
          </a:p>
        </p:txBody>
      </p:sp>
      <p:sp>
        <p:nvSpPr>
          <p:cNvPr id="240" name="Google Shape;240;p44"/>
          <p:cNvSpPr txBox="1">
            <a:spLocks noGrp="1"/>
          </p:cNvSpPr>
          <p:nvPr>
            <p:ph type="title"/>
          </p:nvPr>
        </p:nvSpPr>
        <p:spPr>
          <a:xfrm>
            <a:off x="736980" y="731521"/>
            <a:ext cx="16814040" cy="775597"/>
          </a:xfrm>
          <a:prstGeom prst="rect">
            <a:avLst/>
          </a:prstGeom>
          <a:noFill/>
          <a:ln>
            <a:noFill/>
          </a:ln>
        </p:spPr>
        <p:txBody>
          <a:bodyPr spcFirstLastPara="1" wrap="square" lIns="0" tIns="0" rIns="0" bIns="0" anchor="t" anchorCtr="0">
            <a:spAutoFit/>
          </a:bodyPr>
          <a:lstStyle/>
          <a:p>
            <a:pPr marL="0" lvl="0" indent="0" algn="l" rtl="0">
              <a:lnSpc>
                <a:spcPct val="90000"/>
              </a:lnSpc>
              <a:spcBef>
                <a:spcPts val="0"/>
              </a:spcBef>
              <a:spcAft>
                <a:spcPts val="0"/>
              </a:spcAft>
              <a:buClr>
                <a:schemeClr val="dk1"/>
              </a:buClr>
              <a:buSzPts val="5600"/>
              <a:buFont typeface="Arial"/>
              <a:buNone/>
            </a:pPr>
            <a:r>
              <a:rPr lang="en-US"/>
              <a:t>Helpful Links</a:t>
            </a:r>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44"/>
        <p:cNvGrpSpPr/>
        <p:nvPr/>
      </p:nvGrpSpPr>
      <p:grpSpPr>
        <a:xfrm>
          <a:off x="0" y="0"/>
          <a:ext cx="0" cy="0"/>
          <a:chOff x="0" y="0"/>
          <a:chExt cx="0" cy="0"/>
        </a:xfrm>
      </p:grpSpPr>
      <p:pic>
        <p:nvPicPr>
          <p:cNvPr id="245" name="Google Shape;245;p45" descr="Logo, company name&#10;&#10;Description automatically generated"/>
          <p:cNvPicPr preferRelativeResize="0"/>
          <p:nvPr/>
        </p:nvPicPr>
        <p:blipFill rotWithShape="1">
          <a:blip r:embed="rId3">
            <a:alphaModFix/>
          </a:blip>
          <a:srcRect/>
          <a:stretch/>
        </p:blipFill>
        <p:spPr>
          <a:xfrm>
            <a:off x="0" y="0"/>
            <a:ext cx="18288000" cy="10287000"/>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p14:dur="25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161" name="Google Shape;161;p35"/>
          <p:cNvSpPr txBox="1">
            <a:spLocks noGrp="1"/>
          </p:cNvSpPr>
          <p:nvPr>
            <p:ph type="body" idx="1"/>
          </p:nvPr>
        </p:nvSpPr>
        <p:spPr>
          <a:xfrm>
            <a:off x="736980" y="2377440"/>
            <a:ext cx="16814100" cy="7178100"/>
          </a:xfrm>
          <a:prstGeom prst="rect">
            <a:avLst/>
          </a:prstGeom>
          <a:noFill/>
          <a:ln>
            <a:noFill/>
          </a:ln>
        </p:spPr>
        <p:txBody>
          <a:bodyPr spcFirstLastPara="1" wrap="square" lIns="0" tIns="0" rIns="0" bIns="0" anchor="t" anchorCtr="0">
            <a:normAutofit/>
          </a:bodyPr>
          <a:lstStyle/>
          <a:p>
            <a:pPr marL="0" lvl="0" indent="0" algn="l" rtl="0">
              <a:lnSpc>
                <a:spcPct val="100000"/>
              </a:lnSpc>
              <a:spcBef>
                <a:spcPts val="0"/>
              </a:spcBef>
              <a:spcAft>
                <a:spcPts val="0"/>
              </a:spcAft>
              <a:buSzPts val="3200"/>
              <a:buNone/>
            </a:pPr>
            <a:r>
              <a:rPr lang="en-US"/>
              <a:t>After completing this lecture, you’ll be able to:</a:t>
            </a:r>
            <a:endParaRPr/>
          </a:p>
          <a:p>
            <a:pPr marL="457200" lvl="0" indent="-457200" algn="l" rtl="0">
              <a:lnSpc>
                <a:spcPct val="100000"/>
              </a:lnSpc>
              <a:spcBef>
                <a:spcPts val="4000"/>
              </a:spcBef>
              <a:spcAft>
                <a:spcPts val="0"/>
              </a:spcAft>
              <a:buSzPts val="3200"/>
              <a:buFont typeface="Arial"/>
              <a:buChar char="•"/>
            </a:pPr>
            <a:r>
              <a:rPr lang="en-US"/>
              <a:t>Understand common terms related to calculating feeds and speeds</a:t>
            </a:r>
            <a:endParaRPr/>
          </a:p>
          <a:p>
            <a:pPr marL="457200" lvl="0" indent="-457200" algn="l" rtl="0">
              <a:lnSpc>
                <a:spcPct val="100000"/>
              </a:lnSpc>
              <a:spcBef>
                <a:spcPts val="4000"/>
              </a:spcBef>
              <a:spcAft>
                <a:spcPts val="0"/>
              </a:spcAft>
              <a:buSzPts val="3200"/>
              <a:buFont typeface="Arial"/>
              <a:buChar char="•"/>
            </a:pPr>
            <a:r>
              <a:rPr lang="en-US"/>
              <a:t>Use formulas to calculate things like SFM, RPM, and IPM</a:t>
            </a:r>
            <a:endParaRPr/>
          </a:p>
          <a:p>
            <a:pPr marL="457200" lvl="0" indent="-457200" algn="l" rtl="0">
              <a:lnSpc>
                <a:spcPct val="100000"/>
              </a:lnSpc>
              <a:spcBef>
                <a:spcPts val="4000"/>
              </a:spcBef>
              <a:spcAft>
                <a:spcPts val="0"/>
              </a:spcAft>
              <a:buSzPts val="3200"/>
              <a:buFont typeface="Arial"/>
              <a:buChar char="•"/>
            </a:pPr>
            <a:r>
              <a:rPr lang="en-US"/>
              <a:t>Understand basic formulas used to calculate feeds and speeds</a:t>
            </a:r>
            <a:endParaRPr/>
          </a:p>
          <a:p>
            <a:pPr marL="457200" lvl="0" indent="-457200" algn="l" rtl="0">
              <a:lnSpc>
                <a:spcPct val="100000"/>
              </a:lnSpc>
              <a:spcBef>
                <a:spcPts val="4000"/>
              </a:spcBef>
              <a:spcAft>
                <a:spcPts val="0"/>
              </a:spcAft>
              <a:buSzPts val="3200"/>
              <a:buFont typeface="Arial"/>
              <a:buChar char="•"/>
            </a:pPr>
            <a:r>
              <a:rPr lang="en-US"/>
              <a:t>Learn the differences between traditional roughing and high efficiency roughing</a:t>
            </a:r>
            <a:endParaRPr/>
          </a:p>
        </p:txBody>
      </p:sp>
      <p:sp>
        <p:nvSpPr>
          <p:cNvPr id="162" name="Google Shape;162;p35"/>
          <p:cNvSpPr txBox="1">
            <a:spLocks noGrp="1"/>
          </p:cNvSpPr>
          <p:nvPr>
            <p:ph type="title"/>
          </p:nvPr>
        </p:nvSpPr>
        <p:spPr>
          <a:xfrm>
            <a:off x="736980" y="731521"/>
            <a:ext cx="16814100" cy="775800"/>
          </a:xfrm>
          <a:prstGeom prst="rect">
            <a:avLst/>
          </a:prstGeom>
          <a:noFill/>
          <a:ln>
            <a:noFill/>
          </a:ln>
        </p:spPr>
        <p:txBody>
          <a:bodyPr spcFirstLastPara="1" wrap="square" lIns="0" tIns="0" rIns="0" bIns="0" anchor="t" anchorCtr="0">
            <a:spAutoFit/>
          </a:bodyPr>
          <a:lstStyle/>
          <a:p>
            <a:pPr marL="0" lvl="0" indent="0" algn="l" rtl="0">
              <a:lnSpc>
                <a:spcPct val="90000"/>
              </a:lnSpc>
              <a:spcBef>
                <a:spcPts val="0"/>
              </a:spcBef>
              <a:spcAft>
                <a:spcPts val="0"/>
              </a:spcAft>
              <a:buClr>
                <a:schemeClr val="dk1"/>
              </a:buClr>
              <a:buSzPts val="5600"/>
              <a:buFont typeface="Arial"/>
              <a:buNone/>
            </a:pPr>
            <a:r>
              <a:rPr lang="en-US"/>
              <a:t>Learning objectives</a:t>
            </a:r>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66"/>
        <p:cNvGrpSpPr/>
        <p:nvPr/>
      </p:nvGrpSpPr>
      <p:grpSpPr>
        <a:xfrm>
          <a:off x="0" y="0"/>
          <a:ext cx="0" cy="0"/>
          <a:chOff x="0" y="0"/>
          <a:chExt cx="0" cy="0"/>
        </a:xfrm>
      </p:grpSpPr>
      <p:sp>
        <p:nvSpPr>
          <p:cNvPr id="167" name="Google Shape;167;p36"/>
          <p:cNvSpPr txBox="1">
            <a:spLocks noGrp="1"/>
          </p:cNvSpPr>
          <p:nvPr>
            <p:ph type="body" idx="1"/>
          </p:nvPr>
        </p:nvSpPr>
        <p:spPr>
          <a:xfrm>
            <a:off x="472285" y="1698858"/>
            <a:ext cx="16814040" cy="8257941"/>
          </a:xfrm>
          <a:prstGeom prst="rect">
            <a:avLst/>
          </a:prstGeom>
          <a:noFill/>
          <a:ln>
            <a:noFill/>
          </a:ln>
        </p:spPr>
        <p:txBody>
          <a:bodyPr spcFirstLastPara="1" wrap="square" lIns="0" tIns="0" rIns="0" bIns="0" anchor="t" anchorCtr="0">
            <a:normAutofit fontScale="92500" lnSpcReduction="10000"/>
          </a:bodyPr>
          <a:lstStyle/>
          <a:p>
            <a:pPr marL="920750" lvl="1" indent="-463550" algn="l" rtl="0">
              <a:lnSpc>
                <a:spcPct val="100000"/>
              </a:lnSpc>
              <a:spcBef>
                <a:spcPts val="0"/>
              </a:spcBef>
              <a:spcAft>
                <a:spcPts val="0"/>
              </a:spcAft>
              <a:buSzPct val="100000"/>
              <a:buFont typeface="Arial"/>
              <a:buChar char="•"/>
            </a:pPr>
            <a:r>
              <a:rPr lang="en-US" sz="3200" b="1"/>
              <a:t>Spindle Speed (RPM): </a:t>
            </a:r>
            <a:r>
              <a:rPr lang="en-US" sz="3200"/>
              <a:t>Revolutions per Minute or the speeds at which the tool will rotate</a:t>
            </a:r>
            <a:endParaRPr/>
          </a:p>
          <a:p>
            <a:pPr marL="920750" lvl="1" indent="-463550" algn="l" rtl="0">
              <a:lnSpc>
                <a:spcPct val="100000"/>
              </a:lnSpc>
              <a:spcBef>
                <a:spcPts val="1600"/>
              </a:spcBef>
              <a:spcAft>
                <a:spcPts val="0"/>
              </a:spcAft>
              <a:buSzPct val="100000"/>
              <a:buFont typeface="Arial"/>
              <a:buChar char="•"/>
            </a:pPr>
            <a:r>
              <a:rPr lang="en-US" sz="3200" b="1"/>
              <a:t>Cutting Feed rate (in/min): </a:t>
            </a:r>
            <a:r>
              <a:rPr lang="en-US" sz="3200"/>
              <a:t>The linear speed at which a tool is moving.</a:t>
            </a:r>
            <a:endParaRPr/>
          </a:p>
          <a:p>
            <a:pPr marL="920750" lvl="1" indent="-463550" algn="l" rtl="0">
              <a:lnSpc>
                <a:spcPct val="100000"/>
              </a:lnSpc>
              <a:spcBef>
                <a:spcPts val="1600"/>
              </a:spcBef>
              <a:spcAft>
                <a:spcPts val="0"/>
              </a:spcAft>
              <a:buSzPct val="100000"/>
              <a:buFont typeface="Arial"/>
              <a:buChar char="•"/>
            </a:pPr>
            <a:r>
              <a:rPr lang="en-US" sz="3200" b="1"/>
              <a:t>Surface footage (SFM): </a:t>
            </a:r>
            <a:r>
              <a:rPr lang="en-US" sz="3200"/>
              <a:t>Linear feet a rotating cutter travels in one minute at a given RPM</a:t>
            </a:r>
            <a:endParaRPr/>
          </a:p>
          <a:p>
            <a:pPr marL="920750" lvl="1" indent="-463550" algn="l" rtl="0">
              <a:lnSpc>
                <a:spcPct val="100000"/>
              </a:lnSpc>
              <a:spcBef>
                <a:spcPts val="1600"/>
              </a:spcBef>
              <a:spcAft>
                <a:spcPts val="0"/>
              </a:spcAft>
              <a:buSzPct val="100000"/>
              <a:buFont typeface="Arial"/>
              <a:buChar char="•"/>
            </a:pPr>
            <a:r>
              <a:rPr lang="en-US" sz="3200" b="1"/>
              <a:t>Cutter force: </a:t>
            </a:r>
            <a:r>
              <a:rPr lang="en-US" sz="3200"/>
              <a:t>The resistance of the material against the intrusion of the cutting tool. </a:t>
            </a:r>
            <a:endParaRPr/>
          </a:p>
          <a:p>
            <a:pPr marL="920750" lvl="1" indent="-463550" algn="l" rtl="0">
              <a:lnSpc>
                <a:spcPct val="100000"/>
              </a:lnSpc>
              <a:spcBef>
                <a:spcPts val="1600"/>
              </a:spcBef>
              <a:spcAft>
                <a:spcPts val="0"/>
              </a:spcAft>
              <a:buSzPct val="100000"/>
              <a:buFont typeface="Arial"/>
              <a:buChar char="•"/>
            </a:pPr>
            <a:r>
              <a:rPr lang="en-US" sz="3200" b="1"/>
              <a:t>Cutter-workpiece engagement (CWE): </a:t>
            </a:r>
            <a:r>
              <a:rPr lang="en-US" sz="3200"/>
              <a:t>the instantaneous contact geometry between the cutter and the in-process workpiece during machining. It plays an important role in machining process simulation and directly affects the calculation of the predicted cutting forces and torques.</a:t>
            </a:r>
            <a:endParaRPr sz="3200"/>
          </a:p>
          <a:p>
            <a:pPr marL="920750" lvl="1" indent="-463550" algn="l" rtl="0">
              <a:lnSpc>
                <a:spcPct val="100000"/>
              </a:lnSpc>
              <a:spcBef>
                <a:spcPts val="1600"/>
              </a:spcBef>
              <a:spcAft>
                <a:spcPts val="0"/>
              </a:spcAft>
              <a:buSzPct val="100000"/>
              <a:buFont typeface="Arial"/>
              <a:buChar char="•"/>
            </a:pPr>
            <a:r>
              <a:rPr lang="en-US" sz="3200" b="1"/>
              <a:t>Plunge/Lead-in/Lead-out/Ramp: </a:t>
            </a:r>
            <a:r>
              <a:rPr lang="en-US" sz="3200"/>
              <a:t>Various types of tool movements that often require a variation to the cutting federate.</a:t>
            </a:r>
            <a:endParaRPr/>
          </a:p>
          <a:p>
            <a:pPr marL="920750" lvl="1" indent="-463550" algn="l" rtl="0">
              <a:lnSpc>
                <a:spcPct val="100000"/>
              </a:lnSpc>
              <a:spcBef>
                <a:spcPts val="1600"/>
              </a:spcBef>
              <a:spcAft>
                <a:spcPts val="0"/>
              </a:spcAft>
              <a:buSzPct val="100000"/>
              <a:buFont typeface="Arial"/>
              <a:buChar char="•"/>
            </a:pPr>
            <a:r>
              <a:rPr lang="en-US" sz="3200" b="1"/>
              <a:t>Feed per tooth (in): </a:t>
            </a:r>
            <a:r>
              <a:rPr lang="en-US" sz="3200"/>
              <a:t>Amount of material each tooth on a tool will remove per revolution. Also known as Chip Load.</a:t>
            </a:r>
            <a:endParaRPr/>
          </a:p>
          <a:p>
            <a:pPr marL="920750" lvl="1" indent="-463550" algn="l" rtl="0">
              <a:lnSpc>
                <a:spcPct val="100000"/>
              </a:lnSpc>
              <a:spcBef>
                <a:spcPts val="1600"/>
              </a:spcBef>
              <a:spcAft>
                <a:spcPts val="0"/>
              </a:spcAft>
              <a:buSzPct val="100000"/>
              <a:buFont typeface="Arial"/>
              <a:buChar char="•"/>
            </a:pPr>
            <a:r>
              <a:rPr lang="en-US" sz="3200" b="1"/>
              <a:t>Inch per revolution (ipr): </a:t>
            </a:r>
            <a:r>
              <a:rPr lang="en-US" sz="3200"/>
              <a:t>Sum of material removed by all teeth per revolution. </a:t>
            </a:r>
            <a:endParaRPr/>
          </a:p>
          <a:p>
            <a:pPr marL="920750" lvl="1" indent="-463550" algn="l" rtl="0">
              <a:lnSpc>
                <a:spcPct val="100000"/>
              </a:lnSpc>
              <a:spcBef>
                <a:spcPts val="1600"/>
              </a:spcBef>
              <a:spcAft>
                <a:spcPts val="0"/>
              </a:spcAft>
              <a:buSzPct val="100000"/>
              <a:buFont typeface="Arial"/>
              <a:buChar char="•"/>
            </a:pPr>
            <a:r>
              <a:rPr lang="en-US" sz="3200" b="1"/>
              <a:t>Stepdown: </a:t>
            </a:r>
            <a:r>
              <a:rPr lang="en-US" sz="3200"/>
              <a:t>The amount a tool will engage material vertically and is typically a ratio of the tool diameter based on specific cutter movements.</a:t>
            </a:r>
            <a:endParaRPr/>
          </a:p>
          <a:p>
            <a:pPr marL="920750" lvl="1" indent="-290830" algn="l" rtl="0">
              <a:lnSpc>
                <a:spcPct val="100000"/>
              </a:lnSpc>
              <a:spcBef>
                <a:spcPts val="1600"/>
              </a:spcBef>
              <a:spcAft>
                <a:spcPts val="0"/>
              </a:spcAft>
              <a:buSzPct val="100000"/>
              <a:buNone/>
            </a:pPr>
            <a:endParaRPr sz="3200"/>
          </a:p>
          <a:p>
            <a:pPr marL="457200" lvl="1" indent="0" algn="l" rtl="0">
              <a:lnSpc>
                <a:spcPct val="100000"/>
              </a:lnSpc>
              <a:spcBef>
                <a:spcPts val="1600"/>
              </a:spcBef>
              <a:spcAft>
                <a:spcPts val="0"/>
              </a:spcAft>
              <a:buSzPct val="100000"/>
              <a:buNone/>
            </a:pPr>
            <a:endParaRPr sz="3200"/>
          </a:p>
          <a:p>
            <a:pPr marL="920750" lvl="1" indent="-290830" algn="l" rtl="0">
              <a:lnSpc>
                <a:spcPct val="100000"/>
              </a:lnSpc>
              <a:spcBef>
                <a:spcPts val="1600"/>
              </a:spcBef>
              <a:spcAft>
                <a:spcPts val="0"/>
              </a:spcAft>
              <a:buSzPct val="100000"/>
              <a:buNone/>
            </a:pPr>
            <a:endParaRPr sz="3200"/>
          </a:p>
          <a:p>
            <a:pPr marL="920750" lvl="1" indent="-312419" algn="l" rtl="0">
              <a:lnSpc>
                <a:spcPct val="100000"/>
              </a:lnSpc>
              <a:spcBef>
                <a:spcPts val="1600"/>
              </a:spcBef>
              <a:spcAft>
                <a:spcPts val="0"/>
              </a:spcAft>
              <a:buSzPct val="100000"/>
              <a:buNone/>
            </a:pPr>
            <a:endParaRPr/>
          </a:p>
        </p:txBody>
      </p:sp>
      <p:sp>
        <p:nvSpPr>
          <p:cNvPr id="168" name="Google Shape;168;p36"/>
          <p:cNvSpPr txBox="1">
            <a:spLocks noGrp="1"/>
          </p:cNvSpPr>
          <p:nvPr>
            <p:ph type="title"/>
          </p:nvPr>
        </p:nvSpPr>
        <p:spPr>
          <a:xfrm>
            <a:off x="736980" y="731521"/>
            <a:ext cx="16814040" cy="775597"/>
          </a:xfrm>
          <a:prstGeom prst="rect">
            <a:avLst/>
          </a:prstGeom>
          <a:noFill/>
          <a:ln>
            <a:noFill/>
          </a:ln>
        </p:spPr>
        <p:txBody>
          <a:bodyPr spcFirstLastPara="1" wrap="square" lIns="0" tIns="0" rIns="0" bIns="0" anchor="t" anchorCtr="0">
            <a:spAutoFit/>
          </a:bodyPr>
          <a:lstStyle/>
          <a:p>
            <a:pPr marL="0" lvl="0" indent="0" algn="l" rtl="0">
              <a:lnSpc>
                <a:spcPct val="90000"/>
              </a:lnSpc>
              <a:spcBef>
                <a:spcPts val="0"/>
              </a:spcBef>
              <a:spcAft>
                <a:spcPts val="0"/>
              </a:spcAft>
              <a:buClr>
                <a:schemeClr val="dk1"/>
              </a:buClr>
              <a:buSzPts val="5600"/>
              <a:buFont typeface="Arial"/>
              <a:buNone/>
            </a:pPr>
            <a:r>
              <a:rPr lang="en-US"/>
              <a:t>Common terms</a:t>
            </a:r>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73"/>
        <p:cNvGrpSpPr/>
        <p:nvPr/>
      </p:nvGrpSpPr>
      <p:grpSpPr>
        <a:xfrm>
          <a:off x="0" y="0"/>
          <a:ext cx="0" cy="0"/>
          <a:chOff x="0" y="0"/>
          <a:chExt cx="0" cy="0"/>
        </a:xfrm>
      </p:grpSpPr>
      <p:sp>
        <p:nvSpPr>
          <p:cNvPr id="174" name="Google Shape;174;p37"/>
          <p:cNvSpPr txBox="1">
            <a:spLocks noGrp="1"/>
          </p:cNvSpPr>
          <p:nvPr>
            <p:ph type="body" idx="1"/>
          </p:nvPr>
        </p:nvSpPr>
        <p:spPr>
          <a:xfrm>
            <a:off x="472285" y="2064619"/>
            <a:ext cx="16814040" cy="7178040"/>
          </a:xfrm>
          <a:prstGeom prst="rect">
            <a:avLst/>
          </a:prstGeom>
          <a:noFill/>
          <a:ln>
            <a:noFill/>
          </a:ln>
        </p:spPr>
        <p:txBody>
          <a:bodyPr spcFirstLastPara="1" wrap="square" lIns="0" tIns="0" rIns="0" bIns="0" anchor="t" anchorCtr="0">
            <a:normAutofit fontScale="92500" lnSpcReduction="10000"/>
          </a:bodyPr>
          <a:lstStyle/>
          <a:p>
            <a:pPr marL="920750" lvl="1" indent="-463550" algn="l" rtl="0">
              <a:lnSpc>
                <a:spcPct val="100000"/>
              </a:lnSpc>
              <a:spcBef>
                <a:spcPts val="0"/>
              </a:spcBef>
              <a:spcAft>
                <a:spcPts val="0"/>
              </a:spcAft>
              <a:buSzPct val="100000"/>
              <a:buFont typeface="Arial"/>
              <a:buChar char="•"/>
            </a:pPr>
            <a:r>
              <a:rPr lang="en-US" sz="3200" dirty="0"/>
              <a:t>Tool manufacturers generally don’t provide RPM or cutting </a:t>
            </a:r>
            <a:r>
              <a:rPr lang="en-US" sz="3200" dirty="0" err="1"/>
              <a:t>feedrates</a:t>
            </a:r>
            <a:r>
              <a:rPr lang="en-US" sz="3200" dirty="0"/>
              <a:t> for tools</a:t>
            </a:r>
            <a:endParaRPr dirty="0"/>
          </a:p>
          <a:p>
            <a:pPr marL="920750" lvl="1" indent="-463550" algn="l" rtl="0">
              <a:lnSpc>
                <a:spcPct val="100000"/>
              </a:lnSpc>
              <a:spcBef>
                <a:spcPts val="1600"/>
              </a:spcBef>
              <a:spcAft>
                <a:spcPts val="0"/>
              </a:spcAft>
              <a:buSzPct val="100000"/>
              <a:buFont typeface="Arial"/>
              <a:buChar char="•"/>
            </a:pPr>
            <a:r>
              <a:rPr lang="en-US" sz="3200" dirty="0"/>
              <a:t>Manufacturers provide SFM ranges and IPT values </a:t>
            </a:r>
            <a:endParaRPr dirty="0"/>
          </a:p>
          <a:p>
            <a:pPr marL="1371600" lvl="2" indent="-457200" algn="l" rtl="0">
              <a:lnSpc>
                <a:spcPct val="100000"/>
              </a:lnSpc>
              <a:spcBef>
                <a:spcPts val="1200"/>
              </a:spcBef>
              <a:spcAft>
                <a:spcPts val="0"/>
              </a:spcAft>
              <a:buSzPct val="100000"/>
              <a:buFont typeface="Courier New"/>
              <a:buChar char="o"/>
            </a:pPr>
            <a:r>
              <a:rPr lang="en-US" sz="2800" dirty="0"/>
              <a:t>SFM ranges are provided because often carbide tools can be run at a faster RPM than spindles are capable of running</a:t>
            </a:r>
            <a:endParaRPr sz="3200" dirty="0"/>
          </a:p>
          <a:p>
            <a:pPr marL="920750" lvl="1" indent="-463550" algn="l" rtl="0">
              <a:lnSpc>
                <a:spcPct val="100000"/>
              </a:lnSpc>
              <a:spcBef>
                <a:spcPts val="1600"/>
              </a:spcBef>
              <a:spcAft>
                <a:spcPts val="0"/>
              </a:spcAft>
              <a:buSzPct val="100000"/>
              <a:buFont typeface="Arial"/>
              <a:buChar char="•"/>
            </a:pPr>
            <a:r>
              <a:rPr lang="en-US" sz="3200" dirty="0"/>
              <a:t>Why? Spindle specifications</a:t>
            </a:r>
            <a:endParaRPr dirty="0"/>
          </a:p>
          <a:p>
            <a:pPr marL="1371600" lvl="2" indent="-457200" algn="l" rtl="0">
              <a:lnSpc>
                <a:spcPct val="100000"/>
              </a:lnSpc>
              <a:spcBef>
                <a:spcPts val="1200"/>
              </a:spcBef>
              <a:spcAft>
                <a:spcPts val="0"/>
              </a:spcAft>
              <a:buSzPct val="100000"/>
              <a:buFont typeface="Courier New"/>
              <a:buChar char="o"/>
            </a:pPr>
            <a:r>
              <a:rPr lang="en-US" sz="2800" dirty="0"/>
              <a:t>Different spindle tapers (R8, HSK, BT-30, CAT-40, CAT-50, etc.)</a:t>
            </a:r>
            <a:endParaRPr dirty="0"/>
          </a:p>
          <a:p>
            <a:pPr marL="1371600" lvl="2" indent="-457200" algn="l" rtl="0">
              <a:lnSpc>
                <a:spcPct val="100000"/>
              </a:lnSpc>
              <a:spcBef>
                <a:spcPts val="1200"/>
              </a:spcBef>
              <a:spcAft>
                <a:spcPts val="0"/>
              </a:spcAft>
              <a:buSzPct val="100000"/>
              <a:buFont typeface="Courier New"/>
              <a:buChar char="o"/>
            </a:pPr>
            <a:r>
              <a:rPr lang="en-US" sz="2800" dirty="0"/>
              <a:t>Maximum spindle RPM’s vary between machines</a:t>
            </a:r>
            <a:endParaRPr dirty="0"/>
          </a:p>
          <a:p>
            <a:pPr marL="1371600" lvl="2" indent="-457200" algn="l" rtl="0">
              <a:lnSpc>
                <a:spcPct val="100000"/>
              </a:lnSpc>
              <a:spcBef>
                <a:spcPts val="1200"/>
              </a:spcBef>
              <a:spcAft>
                <a:spcPts val="0"/>
              </a:spcAft>
              <a:buSzPct val="100000"/>
              <a:buFont typeface="Courier New"/>
              <a:buChar char="o"/>
            </a:pPr>
            <a:r>
              <a:rPr lang="en-US" sz="2800" dirty="0"/>
              <a:t>Horsepower ratings vary from machine to machine</a:t>
            </a:r>
            <a:endParaRPr dirty="0"/>
          </a:p>
          <a:p>
            <a:pPr marL="920750" lvl="1" indent="-463550" algn="l" rtl="0">
              <a:lnSpc>
                <a:spcPct val="100000"/>
              </a:lnSpc>
              <a:spcBef>
                <a:spcPts val="1600"/>
              </a:spcBef>
              <a:spcAft>
                <a:spcPts val="0"/>
              </a:spcAft>
              <a:buSzPct val="100000"/>
              <a:buFont typeface="Arial"/>
              <a:buChar char="•"/>
            </a:pPr>
            <a:r>
              <a:rPr lang="en-US" sz="3200" dirty="0"/>
              <a:t>Rigidity of machine</a:t>
            </a:r>
            <a:endParaRPr dirty="0"/>
          </a:p>
          <a:p>
            <a:pPr marL="1371600" lvl="2" indent="-457200" algn="l" rtl="0">
              <a:lnSpc>
                <a:spcPct val="100000"/>
              </a:lnSpc>
              <a:spcBef>
                <a:spcPts val="1200"/>
              </a:spcBef>
              <a:spcAft>
                <a:spcPts val="0"/>
              </a:spcAft>
              <a:buSzPct val="100000"/>
              <a:buFont typeface="Courier New"/>
              <a:buChar char="o"/>
            </a:pPr>
            <a:r>
              <a:rPr lang="en-US" sz="2800" dirty="0"/>
              <a:t>Larger machines with higher horsepower spindles can take a bigger cut than a smaller machine with less horsepower</a:t>
            </a:r>
            <a:endParaRPr dirty="0"/>
          </a:p>
          <a:p>
            <a:pPr marL="920750" lvl="1" indent="-463550" algn="l" rtl="0">
              <a:lnSpc>
                <a:spcPct val="100000"/>
              </a:lnSpc>
              <a:spcBef>
                <a:spcPts val="1600"/>
              </a:spcBef>
              <a:spcAft>
                <a:spcPts val="0"/>
              </a:spcAft>
              <a:buSzPct val="100000"/>
              <a:buFont typeface="Arial"/>
              <a:buChar char="•"/>
            </a:pPr>
            <a:r>
              <a:rPr lang="en-US" sz="3200" dirty="0"/>
              <a:t>Rigidity of </a:t>
            </a:r>
            <a:r>
              <a:rPr lang="en-US" sz="3200" dirty="0" err="1"/>
              <a:t>workholding</a:t>
            </a:r>
            <a:endParaRPr sz="3200" dirty="0"/>
          </a:p>
          <a:p>
            <a:pPr marL="1371600" lvl="2" indent="-457200" algn="l" rtl="0">
              <a:lnSpc>
                <a:spcPct val="100000"/>
              </a:lnSpc>
              <a:spcBef>
                <a:spcPts val="1200"/>
              </a:spcBef>
              <a:spcAft>
                <a:spcPts val="0"/>
              </a:spcAft>
              <a:buSzPct val="100000"/>
              <a:buFont typeface="Courier New"/>
              <a:buChar char="o"/>
            </a:pPr>
            <a:r>
              <a:rPr lang="en-US" sz="2800" dirty="0"/>
              <a:t>The better stock is held, the easier it is for the stock to be cut</a:t>
            </a:r>
            <a:endParaRPr dirty="0"/>
          </a:p>
          <a:p>
            <a:pPr marL="1371600" lvl="2" indent="-457200" algn="l" rtl="0">
              <a:lnSpc>
                <a:spcPct val="100000"/>
              </a:lnSpc>
              <a:spcBef>
                <a:spcPts val="1200"/>
              </a:spcBef>
              <a:spcAft>
                <a:spcPts val="0"/>
              </a:spcAft>
              <a:buSzPct val="100000"/>
              <a:buFont typeface="Courier New"/>
              <a:buChar char="o"/>
            </a:pPr>
            <a:r>
              <a:rPr lang="en-US" sz="2800" dirty="0"/>
              <a:t>If stock is not held rigidly, it can’t be cut as aggressively due to factors such as chatter and vibration</a:t>
            </a:r>
            <a:endParaRPr dirty="0"/>
          </a:p>
          <a:p>
            <a:pPr marL="920750" lvl="1" indent="-299085" algn="l" rtl="0">
              <a:lnSpc>
                <a:spcPct val="100000"/>
              </a:lnSpc>
              <a:spcBef>
                <a:spcPts val="1600"/>
              </a:spcBef>
              <a:spcAft>
                <a:spcPts val="0"/>
              </a:spcAft>
              <a:buSzPct val="100000"/>
              <a:buNone/>
            </a:pPr>
            <a:endParaRPr sz="2800" dirty="0"/>
          </a:p>
          <a:p>
            <a:pPr marL="1257300" lvl="2" indent="-178435" algn="l" rtl="0">
              <a:lnSpc>
                <a:spcPct val="100000"/>
              </a:lnSpc>
              <a:spcBef>
                <a:spcPts val="1200"/>
              </a:spcBef>
              <a:spcAft>
                <a:spcPts val="0"/>
              </a:spcAft>
              <a:buSzPct val="100000"/>
              <a:buNone/>
            </a:pPr>
            <a:endParaRPr sz="2800" dirty="0"/>
          </a:p>
          <a:p>
            <a:pPr marL="920750" lvl="1" indent="-310832" algn="l" rtl="0">
              <a:lnSpc>
                <a:spcPct val="100000"/>
              </a:lnSpc>
              <a:spcBef>
                <a:spcPts val="1600"/>
              </a:spcBef>
              <a:spcAft>
                <a:spcPts val="0"/>
              </a:spcAft>
              <a:buSzPct val="100000"/>
              <a:buNone/>
            </a:pPr>
            <a:endParaRPr sz="2600" dirty="0"/>
          </a:p>
          <a:p>
            <a:pPr marL="457200" lvl="1" indent="0" algn="l" rtl="0">
              <a:lnSpc>
                <a:spcPct val="100000"/>
              </a:lnSpc>
              <a:spcBef>
                <a:spcPts val="1600"/>
              </a:spcBef>
              <a:spcAft>
                <a:spcPts val="0"/>
              </a:spcAft>
              <a:buSzPct val="100000"/>
              <a:buNone/>
            </a:pPr>
            <a:endParaRPr sz="3200" dirty="0"/>
          </a:p>
          <a:p>
            <a:pPr marL="920750" lvl="1" indent="-275590" algn="l" rtl="0">
              <a:lnSpc>
                <a:spcPct val="100000"/>
              </a:lnSpc>
              <a:spcBef>
                <a:spcPts val="1600"/>
              </a:spcBef>
              <a:spcAft>
                <a:spcPts val="0"/>
              </a:spcAft>
              <a:buSzPct val="100000"/>
              <a:buNone/>
            </a:pPr>
            <a:endParaRPr sz="3200" dirty="0"/>
          </a:p>
          <a:p>
            <a:pPr marL="920750" lvl="1" indent="-299085" algn="l" rtl="0">
              <a:lnSpc>
                <a:spcPct val="100000"/>
              </a:lnSpc>
              <a:spcBef>
                <a:spcPts val="1600"/>
              </a:spcBef>
              <a:spcAft>
                <a:spcPts val="0"/>
              </a:spcAft>
              <a:buSzPct val="100000"/>
              <a:buNone/>
            </a:pPr>
            <a:endParaRPr dirty="0"/>
          </a:p>
        </p:txBody>
      </p:sp>
      <p:sp>
        <p:nvSpPr>
          <p:cNvPr id="175" name="Google Shape;175;p37"/>
          <p:cNvSpPr txBox="1">
            <a:spLocks noGrp="1"/>
          </p:cNvSpPr>
          <p:nvPr>
            <p:ph type="title"/>
          </p:nvPr>
        </p:nvSpPr>
        <p:spPr>
          <a:xfrm>
            <a:off x="736980" y="731521"/>
            <a:ext cx="16814040" cy="775597"/>
          </a:xfrm>
          <a:prstGeom prst="rect">
            <a:avLst/>
          </a:prstGeom>
          <a:noFill/>
          <a:ln>
            <a:noFill/>
          </a:ln>
        </p:spPr>
        <p:txBody>
          <a:bodyPr spcFirstLastPara="1" wrap="square" lIns="0" tIns="0" rIns="0" bIns="0" anchor="t" anchorCtr="0">
            <a:spAutoFit/>
          </a:bodyPr>
          <a:lstStyle/>
          <a:p>
            <a:pPr marL="0" lvl="0" indent="0" algn="l" rtl="0">
              <a:lnSpc>
                <a:spcPct val="90000"/>
              </a:lnSpc>
              <a:spcBef>
                <a:spcPts val="0"/>
              </a:spcBef>
              <a:spcAft>
                <a:spcPts val="0"/>
              </a:spcAft>
              <a:buClr>
                <a:schemeClr val="dk1"/>
              </a:buClr>
              <a:buSzPts val="5600"/>
              <a:buFont typeface="Arial"/>
              <a:buNone/>
            </a:pPr>
            <a:r>
              <a:rPr lang="en-US"/>
              <a:t>Calculating feeds and speeds</a:t>
            </a:r>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A11EDA3-0BF8-4B5E-85A9-9F30587B4E41}"/>
              </a:ext>
            </a:extLst>
          </p:cNvPr>
          <p:cNvSpPr>
            <a:spLocks noGrp="1"/>
          </p:cNvSpPr>
          <p:nvPr>
            <p:ph idx="1"/>
          </p:nvPr>
        </p:nvSpPr>
        <p:spPr>
          <a:xfrm>
            <a:off x="736980" y="1831971"/>
            <a:ext cx="16814040" cy="8455029"/>
          </a:xfrm>
        </p:spPr>
        <p:txBody>
          <a:bodyPr>
            <a:normAutofit fontScale="77500" lnSpcReduction="20000"/>
          </a:bodyPr>
          <a:lstStyle/>
          <a:p>
            <a:pPr marL="0" indent="0">
              <a:buNone/>
            </a:pPr>
            <a:r>
              <a:rPr lang="en-US" sz="4100" dirty="0"/>
              <a:t>A baseline federate and spindle speed is often acquired from a tool manufacturer.  This value will be based on the tool diameter, number of cutting flutes and their geometry, tool coatings, material to be cut, rigidity of the work holding and type of material that is being cut.  </a:t>
            </a:r>
          </a:p>
          <a:p>
            <a:pPr lvl="1">
              <a:buFont typeface="Arial" panose="020B0604020202020204" pitchFamily="34" charset="0"/>
              <a:buChar char="•"/>
            </a:pPr>
            <a:r>
              <a:rPr lang="en-US" sz="3500" dirty="0"/>
              <a:t>A ½” Diameter 3 flute Endmill might give you a range of values.</a:t>
            </a:r>
          </a:p>
          <a:p>
            <a:pPr lvl="2">
              <a:buFont typeface="Courier New" panose="02070309020205020404" pitchFamily="49" charset="0"/>
              <a:buChar char="o"/>
            </a:pPr>
            <a:r>
              <a:rPr lang="en-US" sz="3500" dirty="0"/>
              <a:t>Depth of cut = 2.0 x Diameter</a:t>
            </a:r>
          </a:p>
          <a:p>
            <a:pPr lvl="2">
              <a:buFont typeface="Courier New" panose="02070309020205020404" pitchFamily="49" charset="0"/>
              <a:buChar char="o"/>
            </a:pPr>
            <a:r>
              <a:rPr lang="en-US" sz="3500" dirty="0"/>
              <a:t>Side cut = 0.1 x Diameter</a:t>
            </a:r>
          </a:p>
          <a:p>
            <a:pPr lvl="2">
              <a:buFont typeface="Courier New" panose="02070309020205020404" pitchFamily="49" charset="0"/>
              <a:buChar char="o"/>
            </a:pPr>
            <a:r>
              <a:rPr lang="en-US" sz="3500" dirty="0"/>
              <a:t>Cutting Speed = 820 – 3250 SFM(surface feet per minute) for Non-ferrous materials</a:t>
            </a:r>
          </a:p>
          <a:p>
            <a:pPr lvl="2">
              <a:buFont typeface="Courier New" panose="02070309020205020404" pitchFamily="49" charset="0"/>
              <a:buChar char="o"/>
            </a:pPr>
            <a:r>
              <a:rPr lang="en-US" sz="3500" dirty="0"/>
              <a:t>Feed Per Tooth for side milling = 0.0045 (IPT)</a:t>
            </a:r>
          </a:p>
          <a:p>
            <a:pPr lvl="2">
              <a:buFont typeface="Courier New" panose="02070309020205020404" pitchFamily="49" charset="0"/>
              <a:buChar char="o"/>
            </a:pPr>
            <a:r>
              <a:rPr lang="en-US" sz="3500" dirty="0"/>
              <a:t>Feed Per Tooth for slotting = 0.0045 * 0.2 = 0.0009 (IPT)</a:t>
            </a:r>
          </a:p>
          <a:p>
            <a:pPr lvl="1">
              <a:buFont typeface="Arial" panose="020B0604020202020204" pitchFamily="34" charset="0"/>
              <a:buChar char="•"/>
            </a:pPr>
            <a:r>
              <a:rPr lang="en-US" sz="3500" dirty="0"/>
              <a:t>General formulas</a:t>
            </a:r>
          </a:p>
          <a:p>
            <a:pPr lvl="2">
              <a:buFont typeface="Courier New" panose="02070309020205020404" pitchFamily="49" charset="0"/>
              <a:buChar char="o"/>
            </a:pPr>
            <a:r>
              <a:rPr lang="en-US" sz="3500" dirty="0"/>
              <a:t>SFM: (RPM x Tool Diameter) / 3.82 </a:t>
            </a:r>
          </a:p>
          <a:p>
            <a:pPr lvl="2">
              <a:buFont typeface="Courier New" panose="02070309020205020404" pitchFamily="49" charset="0"/>
              <a:buChar char="o"/>
            </a:pPr>
            <a:r>
              <a:rPr lang="en-US" sz="3500" dirty="0"/>
              <a:t>RPM: (3.82 / SFM)/ Tool Diameter</a:t>
            </a:r>
          </a:p>
          <a:p>
            <a:pPr lvl="2">
              <a:buFont typeface="Courier New" panose="02070309020205020404" pitchFamily="49" charset="0"/>
              <a:buChar char="o"/>
            </a:pPr>
            <a:r>
              <a:rPr lang="en-US" sz="3500" dirty="0"/>
              <a:t>IPM: # of teeth x Inch Per Tooth x RPM</a:t>
            </a:r>
          </a:p>
          <a:p>
            <a:pPr lvl="2">
              <a:buFont typeface="Courier New" panose="02070309020205020404" pitchFamily="49" charset="0"/>
              <a:buChar char="o"/>
            </a:pPr>
            <a:r>
              <a:rPr lang="en-US" sz="3500" dirty="0"/>
              <a:t>IPT</a:t>
            </a:r>
            <a:r>
              <a:rPr lang="en-US" sz="3500"/>
              <a:t>: (IPM / RPM) / </a:t>
            </a:r>
            <a:r>
              <a:rPr lang="en-US" sz="3500" dirty="0"/>
              <a:t># </a:t>
            </a:r>
            <a:r>
              <a:rPr lang="en-US" sz="3500"/>
              <a:t>of teeth</a:t>
            </a:r>
            <a:endParaRPr lang="en-US" sz="3500" dirty="0"/>
          </a:p>
          <a:p>
            <a:pPr lvl="2">
              <a:buFont typeface="Courier New" panose="02070309020205020404" pitchFamily="49" charset="0"/>
              <a:buChar char="o"/>
            </a:pPr>
            <a:r>
              <a:rPr lang="en-US" sz="3500" dirty="0"/>
              <a:t>Inch(in) to millimeter (mm): Inch x 25.4</a:t>
            </a:r>
          </a:p>
          <a:p>
            <a:pPr lvl="2">
              <a:buFont typeface="Courier New" panose="02070309020205020404" pitchFamily="49" charset="0"/>
              <a:buChar char="o"/>
            </a:pPr>
            <a:r>
              <a:rPr lang="en-US" sz="3500" dirty="0"/>
              <a:t>Millimeter (mm): to inch(in) : mm/25.4 or mm x 0.03937</a:t>
            </a:r>
          </a:p>
        </p:txBody>
      </p:sp>
      <p:sp>
        <p:nvSpPr>
          <p:cNvPr id="3" name="Title 2">
            <a:extLst>
              <a:ext uri="{FF2B5EF4-FFF2-40B4-BE49-F238E27FC236}">
                <a16:creationId xmlns:a16="http://schemas.microsoft.com/office/drawing/2014/main" id="{4BD0640D-A0D4-4AE0-B04D-D047E9B4D23A}"/>
              </a:ext>
            </a:extLst>
          </p:cNvPr>
          <p:cNvSpPr>
            <a:spLocks noGrp="1"/>
          </p:cNvSpPr>
          <p:nvPr>
            <p:ph type="title"/>
          </p:nvPr>
        </p:nvSpPr>
        <p:spPr/>
        <p:txBody>
          <a:bodyPr/>
          <a:lstStyle/>
          <a:p>
            <a:r>
              <a:rPr lang="en-US" dirty="0"/>
              <a:t>Calculating feeds and speeds</a:t>
            </a:r>
          </a:p>
        </p:txBody>
      </p:sp>
    </p:spTree>
    <p:extLst>
      <p:ext uri="{BB962C8B-B14F-4D97-AF65-F5344CB8AC3E}">
        <p14:creationId xmlns:p14="http://schemas.microsoft.com/office/powerpoint/2010/main" val="116903694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A11EDA3-0BF8-4B5E-85A9-9F30587B4E41}"/>
              </a:ext>
            </a:extLst>
          </p:cNvPr>
          <p:cNvSpPr>
            <a:spLocks noGrp="1"/>
          </p:cNvSpPr>
          <p:nvPr>
            <p:ph idx="1"/>
          </p:nvPr>
        </p:nvSpPr>
        <p:spPr>
          <a:xfrm>
            <a:off x="736980" y="2072639"/>
            <a:ext cx="16814040" cy="7482839"/>
          </a:xfrm>
        </p:spPr>
        <p:txBody>
          <a:bodyPr>
            <a:normAutofit fontScale="77500" lnSpcReduction="20000"/>
          </a:bodyPr>
          <a:lstStyle/>
          <a:p>
            <a:r>
              <a:rPr lang="en-US" dirty="0"/>
              <a:t>Baseline values in combination with a specific machine should be used as a starting point and adjusted up/down at the machine control to influence future programs.</a:t>
            </a:r>
          </a:p>
          <a:p>
            <a:r>
              <a:rPr lang="en-US" dirty="0"/>
              <a:t>Test cuts in the same material will help ensure efficient cutting practices.</a:t>
            </a:r>
          </a:p>
          <a:p>
            <a:pPr lvl="1"/>
            <a:r>
              <a:rPr lang="en-US" dirty="0"/>
              <a:t>Sample ½” Diameter 3 flute Endmill.</a:t>
            </a:r>
          </a:p>
          <a:p>
            <a:pPr lvl="2"/>
            <a:r>
              <a:rPr lang="en-US" dirty="0"/>
              <a:t>Depth of cut = 2.0 x Diameter</a:t>
            </a:r>
          </a:p>
          <a:p>
            <a:pPr lvl="2"/>
            <a:r>
              <a:rPr lang="en-US" dirty="0"/>
              <a:t>Side cut = 0.1 x Diameter</a:t>
            </a:r>
          </a:p>
          <a:p>
            <a:pPr lvl="2"/>
            <a:r>
              <a:rPr lang="en-US" dirty="0"/>
              <a:t>Cutting Speed = 820 – 3250 SFM(surface feet per minute) for Non-ferrous materials</a:t>
            </a:r>
          </a:p>
          <a:p>
            <a:pPr lvl="2"/>
            <a:r>
              <a:rPr lang="en-US" dirty="0"/>
              <a:t>Feed Per Tooth for side milling = 0.0045 (IPT)</a:t>
            </a:r>
          </a:p>
          <a:p>
            <a:pPr lvl="2"/>
            <a:r>
              <a:rPr lang="en-US" dirty="0"/>
              <a:t>Feed Per Tooth for slotting = 0.0045 * 0.2 = 0.0009 (IPT)</a:t>
            </a:r>
          </a:p>
          <a:p>
            <a:r>
              <a:rPr lang="en-US" dirty="0"/>
              <a:t>Calculating Feed rate to be run at 7500 RPMS:</a:t>
            </a:r>
          </a:p>
          <a:p>
            <a:pPr lvl="1"/>
            <a:r>
              <a:rPr lang="en-US" dirty="0"/>
              <a:t>IPM = # of teeth x IPT x RPM</a:t>
            </a:r>
          </a:p>
          <a:p>
            <a:pPr lvl="1"/>
            <a:r>
              <a:rPr lang="en-US" dirty="0"/>
              <a:t>IPM = 3 x 0.0045 x 7500</a:t>
            </a:r>
          </a:p>
          <a:p>
            <a:pPr lvl="1"/>
            <a:r>
              <a:rPr lang="en-US" dirty="0"/>
              <a:t>IPM = 101.25 Inches per minute </a:t>
            </a:r>
            <a:r>
              <a:rPr lang="en-US" dirty="0" err="1"/>
              <a:t>feedrate</a:t>
            </a:r>
            <a:endParaRPr lang="en-US" dirty="0"/>
          </a:p>
          <a:p>
            <a:pPr marL="457200" lvl="1" indent="0">
              <a:buNone/>
            </a:pPr>
            <a:r>
              <a:rPr lang="en-US" dirty="0"/>
              <a:t>Note: The feeds and speeds examples and calculations for this guide are designed for aluminum. If other materials such as steels are used, speeds and feeds calculations will need to be adjusted. </a:t>
            </a:r>
          </a:p>
          <a:p>
            <a:pPr lvl="1"/>
            <a:endParaRPr lang="en-US" dirty="0"/>
          </a:p>
          <a:p>
            <a:endParaRPr lang="en-US" dirty="0"/>
          </a:p>
          <a:p>
            <a:endParaRPr lang="en-US" dirty="0"/>
          </a:p>
        </p:txBody>
      </p:sp>
      <p:sp>
        <p:nvSpPr>
          <p:cNvPr id="3" name="Title 2">
            <a:extLst>
              <a:ext uri="{FF2B5EF4-FFF2-40B4-BE49-F238E27FC236}">
                <a16:creationId xmlns:a16="http://schemas.microsoft.com/office/drawing/2014/main" id="{4BD0640D-A0D4-4AE0-B04D-D047E9B4D23A}"/>
              </a:ext>
            </a:extLst>
          </p:cNvPr>
          <p:cNvSpPr>
            <a:spLocks noGrp="1"/>
          </p:cNvSpPr>
          <p:nvPr>
            <p:ph type="title"/>
          </p:nvPr>
        </p:nvSpPr>
        <p:spPr/>
        <p:txBody>
          <a:bodyPr/>
          <a:lstStyle/>
          <a:p>
            <a:r>
              <a:rPr lang="en-US" dirty="0"/>
              <a:t>Calculating feeds and speeds (continued)</a:t>
            </a:r>
          </a:p>
        </p:txBody>
      </p:sp>
    </p:spTree>
    <p:extLst>
      <p:ext uri="{BB962C8B-B14F-4D97-AF65-F5344CB8AC3E}">
        <p14:creationId xmlns:p14="http://schemas.microsoft.com/office/powerpoint/2010/main" val="82296859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Google Shape;193;p40"/>
          <p:cNvSpPr txBox="1">
            <a:spLocks noGrp="1"/>
          </p:cNvSpPr>
          <p:nvPr>
            <p:ph type="body" idx="1"/>
          </p:nvPr>
        </p:nvSpPr>
        <p:spPr>
          <a:xfrm>
            <a:off x="736980" y="2072639"/>
            <a:ext cx="16814040" cy="7482839"/>
          </a:xfrm>
          <a:prstGeom prst="rect">
            <a:avLst/>
          </a:prstGeom>
          <a:noFill/>
          <a:ln>
            <a:noFill/>
          </a:ln>
        </p:spPr>
        <p:txBody>
          <a:bodyPr spcFirstLastPara="1" wrap="square" lIns="0" tIns="0" rIns="0" bIns="0" anchor="t" anchorCtr="0">
            <a:normAutofit fontScale="92500" lnSpcReduction="20000"/>
          </a:bodyPr>
          <a:lstStyle/>
          <a:p>
            <a:pPr marL="457200" lvl="0" indent="-457200" algn="l" rtl="0">
              <a:lnSpc>
                <a:spcPct val="100000"/>
              </a:lnSpc>
              <a:spcBef>
                <a:spcPts val="0"/>
              </a:spcBef>
              <a:spcAft>
                <a:spcPts val="0"/>
              </a:spcAft>
              <a:buSzPct val="100000"/>
              <a:buFont typeface="Arial"/>
              <a:buChar char="•"/>
            </a:pPr>
            <a:r>
              <a:rPr lang="en-US" dirty="0"/>
              <a:t>Slotting</a:t>
            </a:r>
            <a:endParaRPr dirty="0"/>
          </a:p>
          <a:p>
            <a:pPr marL="920750" lvl="1" indent="-463550" algn="l" rtl="0">
              <a:lnSpc>
                <a:spcPct val="100000"/>
              </a:lnSpc>
              <a:spcBef>
                <a:spcPts val="1600"/>
              </a:spcBef>
              <a:spcAft>
                <a:spcPts val="0"/>
              </a:spcAft>
              <a:buSzPct val="100000"/>
              <a:buFont typeface="Courier New"/>
              <a:buChar char="o"/>
            </a:pPr>
            <a:r>
              <a:rPr lang="en-US" dirty="0"/>
              <a:t>Full width of cutter</a:t>
            </a:r>
            <a:endParaRPr dirty="0"/>
          </a:p>
          <a:p>
            <a:pPr marL="920750" lvl="1" indent="-463550" algn="l" rtl="0">
              <a:lnSpc>
                <a:spcPct val="100000"/>
              </a:lnSpc>
              <a:spcBef>
                <a:spcPts val="1600"/>
              </a:spcBef>
              <a:spcAft>
                <a:spcPts val="0"/>
              </a:spcAft>
              <a:buSzPct val="100000"/>
              <a:buFont typeface="Courier New"/>
              <a:buChar char="o"/>
            </a:pPr>
            <a:r>
              <a:rPr lang="en-US" dirty="0"/>
              <a:t>Not a preferable cut, but can be necessary at times</a:t>
            </a:r>
            <a:endParaRPr dirty="0"/>
          </a:p>
          <a:p>
            <a:pPr marL="457200" lvl="0" indent="-457200" algn="l" rtl="0">
              <a:lnSpc>
                <a:spcPct val="100000"/>
              </a:lnSpc>
              <a:spcBef>
                <a:spcPts val="4000"/>
              </a:spcBef>
              <a:spcAft>
                <a:spcPts val="0"/>
              </a:spcAft>
              <a:buSzPct val="100000"/>
              <a:buFont typeface="Arial"/>
              <a:buChar char="•"/>
            </a:pPr>
            <a:r>
              <a:rPr lang="en-US" dirty="0"/>
              <a:t>Traditional roughing</a:t>
            </a:r>
            <a:endParaRPr dirty="0"/>
          </a:p>
          <a:p>
            <a:pPr marL="920750" lvl="1" indent="-463550" algn="l" rtl="0">
              <a:lnSpc>
                <a:spcPct val="100000"/>
              </a:lnSpc>
              <a:spcBef>
                <a:spcPts val="1600"/>
              </a:spcBef>
              <a:spcAft>
                <a:spcPts val="0"/>
              </a:spcAft>
              <a:buSzPct val="100000"/>
              <a:buFont typeface="Courier New"/>
              <a:buChar char="o"/>
            </a:pPr>
            <a:r>
              <a:rPr lang="en-US" dirty="0"/>
              <a:t>Shallow depth of cut/large width of cut</a:t>
            </a:r>
            <a:endParaRPr dirty="0"/>
          </a:p>
          <a:p>
            <a:pPr marL="920750" lvl="1" indent="-463550" algn="l" rtl="0">
              <a:lnSpc>
                <a:spcPct val="100000"/>
              </a:lnSpc>
              <a:spcBef>
                <a:spcPts val="1600"/>
              </a:spcBef>
              <a:spcAft>
                <a:spcPts val="0"/>
              </a:spcAft>
              <a:buSzPct val="100000"/>
              <a:buFont typeface="Courier New"/>
              <a:buChar char="o"/>
            </a:pPr>
            <a:r>
              <a:rPr lang="en-US" dirty="0"/>
              <a:t>In tight corners, tool experiences slotting characteristics</a:t>
            </a:r>
            <a:endParaRPr dirty="0"/>
          </a:p>
          <a:p>
            <a:pPr marL="920750" lvl="1" indent="-463550" algn="l" rtl="0">
              <a:lnSpc>
                <a:spcPct val="100000"/>
              </a:lnSpc>
              <a:spcBef>
                <a:spcPts val="1600"/>
              </a:spcBef>
              <a:spcAft>
                <a:spcPts val="0"/>
              </a:spcAft>
              <a:buSzPct val="100000"/>
              <a:buFont typeface="Courier New"/>
              <a:buChar char="o"/>
            </a:pPr>
            <a:r>
              <a:rPr lang="en-US" dirty="0"/>
              <a:t>Good toolpath for shallow features and soft materials </a:t>
            </a:r>
            <a:endParaRPr dirty="0"/>
          </a:p>
          <a:p>
            <a:pPr marL="920750" lvl="1" indent="-463550" algn="l" rtl="0">
              <a:lnSpc>
                <a:spcPct val="100000"/>
              </a:lnSpc>
              <a:spcBef>
                <a:spcPts val="1600"/>
              </a:spcBef>
              <a:spcAft>
                <a:spcPts val="0"/>
              </a:spcAft>
              <a:buSzPct val="100000"/>
              <a:buFont typeface="Courier New"/>
              <a:buChar char="o"/>
            </a:pPr>
            <a:r>
              <a:rPr lang="en-US" dirty="0"/>
              <a:t>Wears out the bottom portion of the tool while the rest of the cutting flute is still good</a:t>
            </a:r>
            <a:endParaRPr dirty="0"/>
          </a:p>
          <a:p>
            <a:pPr marL="457200" lvl="0" indent="-457200" algn="l" rtl="0">
              <a:lnSpc>
                <a:spcPct val="100000"/>
              </a:lnSpc>
              <a:spcBef>
                <a:spcPts val="4000"/>
              </a:spcBef>
              <a:spcAft>
                <a:spcPts val="0"/>
              </a:spcAft>
              <a:buSzPct val="100000"/>
              <a:buFont typeface="Arial"/>
              <a:buChar char="•"/>
            </a:pPr>
            <a:r>
              <a:rPr lang="en-US" dirty="0"/>
              <a:t>High efficiency roughing</a:t>
            </a:r>
            <a:endParaRPr dirty="0"/>
          </a:p>
          <a:p>
            <a:pPr marL="920750" lvl="1" indent="-463550" algn="l" rtl="0">
              <a:lnSpc>
                <a:spcPct val="100000"/>
              </a:lnSpc>
              <a:spcBef>
                <a:spcPts val="1600"/>
              </a:spcBef>
              <a:spcAft>
                <a:spcPts val="0"/>
              </a:spcAft>
              <a:buSzPct val="100000"/>
              <a:buFont typeface="Courier New"/>
              <a:buChar char="o"/>
            </a:pPr>
            <a:r>
              <a:rPr lang="en-US" dirty="0"/>
              <a:t>Modern roughing toolpath</a:t>
            </a:r>
            <a:endParaRPr dirty="0"/>
          </a:p>
          <a:p>
            <a:pPr marL="920750" lvl="1" indent="-463550" algn="l" rtl="0">
              <a:lnSpc>
                <a:spcPct val="100000"/>
              </a:lnSpc>
              <a:spcBef>
                <a:spcPts val="1600"/>
              </a:spcBef>
              <a:spcAft>
                <a:spcPts val="0"/>
              </a:spcAft>
              <a:buSzPct val="100000"/>
              <a:buFont typeface="Courier New"/>
              <a:buChar char="o"/>
            </a:pPr>
            <a:r>
              <a:rPr lang="en-US" dirty="0"/>
              <a:t>Deep depth of cut/small width of cut</a:t>
            </a:r>
            <a:endParaRPr dirty="0"/>
          </a:p>
          <a:p>
            <a:pPr marL="920750" lvl="1" indent="-463550" algn="l" rtl="0">
              <a:lnSpc>
                <a:spcPct val="100000"/>
              </a:lnSpc>
              <a:spcBef>
                <a:spcPts val="1600"/>
              </a:spcBef>
              <a:spcAft>
                <a:spcPts val="0"/>
              </a:spcAft>
              <a:buSzPct val="100000"/>
              <a:buFont typeface="Courier New"/>
              <a:buChar char="o"/>
            </a:pPr>
            <a:r>
              <a:rPr lang="en-US" dirty="0"/>
              <a:t>No sharp loads on tool in tight corners</a:t>
            </a:r>
            <a:endParaRPr dirty="0"/>
          </a:p>
          <a:p>
            <a:pPr marL="920750" lvl="1" indent="-463550" algn="l" rtl="0">
              <a:lnSpc>
                <a:spcPct val="100000"/>
              </a:lnSpc>
              <a:spcBef>
                <a:spcPts val="1600"/>
              </a:spcBef>
              <a:spcAft>
                <a:spcPts val="0"/>
              </a:spcAft>
              <a:buSzPct val="100000"/>
              <a:buFont typeface="Courier New"/>
              <a:buChar char="o"/>
            </a:pPr>
            <a:r>
              <a:rPr lang="en-US" dirty="0"/>
              <a:t>Makes use of the entire cutting flute for longer tool life</a:t>
            </a:r>
            <a:endParaRPr dirty="0"/>
          </a:p>
          <a:p>
            <a:pPr marL="920750" lvl="1" indent="-299085" algn="l" rtl="0">
              <a:lnSpc>
                <a:spcPct val="100000"/>
              </a:lnSpc>
              <a:spcBef>
                <a:spcPts val="1600"/>
              </a:spcBef>
              <a:spcAft>
                <a:spcPts val="0"/>
              </a:spcAft>
              <a:buSzPct val="100000"/>
              <a:buNone/>
            </a:pPr>
            <a:endParaRPr dirty="0"/>
          </a:p>
          <a:p>
            <a:pPr marL="457200" lvl="0" indent="-269240" algn="l" rtl="0">
              <a:lnSpc>
                <a:spcPct val="100000"/>
              </a:lnSpc>
              <a:spcBef>
                <a:spcPts val="4000"/>
              </a:spcBef>
              <a:spcAft>
                <a:spcPts val="0"/>
              </a:spcAft>
              <a:buSzPct val="100000"/>
              <a:buNone/>
            </a:pPr>
            <a:endParaRPr dirty="0"/>
          </a:p>
          <a:p>
            <a:pPr marL="920750" lvl="1" indent="-299085" algn="l" rtl="0">
              <a:lnSpc>
                <a:spcPct val="100000"/>
              </a:lnSpc>
              <a:spcBef>
                <a:spcPts val="1600"/>
              </a:spcBef>
              <a:spcAft>
                <a:spcPts val="0"/>
              </a:spcAft>
              <a:buSzPct val="100000"/>
              <a:buNone/>
            </a:pPr>
            <a:endParaRPr dirty="0"/>
          </a:p>
          <a:p>
            <a:pPr marL="920750" lvl="1" indent="-299085" algn="l" rtl="0">
              <a:lnSpc>
                <a:spcPct val="100000"/>
              </a:lnSpc>
              <a:spcBef>
                <a:spcPts val="1600"/>
              </a:spcBef>
              <a:spcAft>
                <a:spcPts val="0"/>
              </a:spcAft>
              <a:buSzPct val="100000"/>
              <a:buNone/>
            </a:pPr>
            <a:endParaRPr dirty="0"/>
          </a:p>
          <a:p>
            <a:pPr marL="920750" lvl="1" indent="-299085" algn="l" rtl="0">
              <a:lnSpc>
                <a:spcPct val="100000"/>
              </a:lnSpc>
              <a:spcBef>
                <a:spcPts val="1600"/>
              </a:spcBef>
              <a:spcAft>
                <a:spcPts val="0"/>
              </a:spcAft>
              <a:buSzPct val="100000"/>
              <a:buNone/>
            </a:pPr>
            <a:endParaRPr dirty="0"/>
          </a:p>
          <a:p>
            <a:pPr marL="920750" lvl="1" indent="-299085" algn="l" rtl="0">
              <a:lnSpc>
                <a:spcPct val="100000"/>
              </a:lnSpc>
              <a:spcBef>
                <a:spcPts val="1600"/>
              </a:spcBef>
              <a:spcAft>
                <a:spcPts val="0"/>
              </a:spcAft>
              <a:buSzPct val="100000"/>
              <a:buNone/>
            </a:pPr>
            <a:endParaRPr dirty="0"/>
          </a:p>
          <a:p>
            <a:pPr marL="457200" lvl="0" indent="-269240" algn="l" rtl="0">
              <a:lnSpc>
                <a:spcPct val="100000"/>
              </a:lnSpc>
              <a:spcBef>
                <a:spcPts val="4000"/>
              </a:spcBef>
              <a:spcAft>
                <a:spcPts val="0"/>
              </a:spcAft>
              <a:buSzPct val="100000"/>
              <a:buNone/>
            </a:pPr>
            <a:endParaRPr dirty="0"/>
          </a:p>
          <a:p>
            <a:pPr marL="457200" lvl="0" indent="-269240" algn="l" rtl="0">
              <a:lnSpc>
                <a:spcPct val="100000"/>
              </a:lnSpc>
              <a:spcBef>
                <a:spcPts val="4000"/>
              </a:spcBef>
              <a:spcAft>
                <a:spcPts val="0"/>
              </a:spcAft>
              <a:buSzPct val="100000"/>
              <a:buNone/>
            </a:pPr>
            <a:endParaRPr dirty="0"/>
          </a:p>
        </p:txBody>
      </p:sp>
      <p:sp>
        <p:nvSpPr>
          <p:cNvPr id="194" name="Google Shape;194;p40"/>
          <p:cNvSpPr txBox="1">
            <a:spLocks noGrp="1"/>
          </p:cNvSpPr>
          <p:nvPr>
            <p:ph type="title"/>
          </p:nvPr>
        </p:nvSpPr>
        <p:spPr>
          <a:xfrm>
            <a:off x="736980" y="731521"/>
            <a:ext cx="16814040" cy="775597"/>
          </a:xfrm>
          <a:prstGeom prst="rect">
            <a:avLst/>
          </a:prstGeom>
          <a:noFill/>
          <a:ln>
            <a:noFill/>
          </a:ln>
        </p:spPr>
        <p:txBody>
          <a:bodyPr spcFirstLastPara="1" wrap="square" lIns="0" tIns="0" rIns="0" bIns="0" anchor="t" anchorCtr="0">
            <a:spAutoFit/>
          </a:bodyPr>
          <a:lstStyle/>
          <a:p>
            <a:pPr marL="0" lvl="0" indent="0" algn="l" rtl="0">
              <a:lnSpc>
                <a:spcPct val="90000"/>
              </a:lnSpc>
              <a:spcBef>
                <a:spcPts val="0"/>
              </a:spcBef>
              <a:spcAft>
                <a:spcPts val="0"/>
              </a:spcAft>
              <a:buClr>
                <a:schemeClr val="dk1"/>
              </a:buClr>
              <a:buSzPts val="5600"/>
              <a:buFont typeface="Arial"/>
              <a:buNone/>
            </a:pPr>
            <a:r>
              <a:rPr lang="en-US"/>
              <a:t>Cutting Operation Types</a:t>
            </a:r>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99"/>
        <p:cNvGrpSpPr/>
        <p:nvPr/>
      </p:nvGrpSpPr>
      <p:grpSpPr>
        <a:xfrm>
          <a:off x="0" y="0"/>
          <a:ext cx="0" cy="0"/>
          <a:chOff x="0" y="0"/>
          <a:chExt cx="0" cy="0"/>
        </a:xfrm>
      </p:grpSpPr>
      <p:sp>
        <p:nvSpPr>
          <p:cNvPr id="200" name="Google Shape;200;p7"/>
          <p:cNvSpPr txBox="1">
            <a:spLocks noGrp="1"/>
          </p:cNvSpPr>
          <p:nvPr>
            <p:ph type="title"/>
          </p:nvPr>
        </p:nvSpPr>
        <p:spPr>
          <a:xfrm>
            <a:off x="9525000" y="182053"/>
            <a:ext cx="8382000" cy="1609282"/>
          </a:xfrm>
          <a:prstGeom prst="rect">
            <a:avLst/>
          </a:prstGeom>
          <a:noFill/>
          <a:ln>
            <a:noFill/>
          </a:ln>
        </p:spPr>
        <p:txBody>
          <a:bodyPr spcFirstLastPara="1" wrap="square" lIns="57525" tIns="28750" rIns="57525" bIns="28750" anchor="t" anchorCtr="0">
            <a:spAutoFit/>
          </a:bodyPr>
          <a:lstStyle/>
          <a:p>
            <a:pPr marL="0" lvl="0" indent="0" algn="ctr" rtl="0">
              <a:lnSpc>
                <a:spcPct val="90000"/>
              </a:lnSpc>
              <a:spcBef>
                <a:spcPts val="0"/>
              </a:spcBef>
              <a:spcAft>
                <a:spcPts val="0"/>
              </a:spcAft>
              <a:buClr>
                <a:schemeClr val="dk1"/>
              </a:buClr>
              <a:buSzPts val="5600"/>
              <a:buFont typeface="Arial"/>
              <a:buNone/>
            </a:pPr>
            <a:r>
              <a:rPr lang="en-US"/>
              <a:t>High Efficiency</a:t>
            </a:r>
            <a:br>
              <a:rPr lang="en-US"/>
            </a:br>
            <a:r>
              <a:rPr lang="en-US"/>
              <a:t> Roughing</a:t>
            </a:r>
            <a:endParaRPr/>
          </a:p>
        </p:txBody>
      </p:sp>
      <p:sp>
        <p:nvSpPr>
          <p:cNvPr id="201" name="Google Shape;201;p7"/>
          <p:cNvSpPr txBox="1">
            <a:spLocks noGrp="1"/>
          </p:cNvSpPr>
          <p:nvPr>
            <p:ph type="sldNum" idx="12"/>
          </p:nvPr>
        </p:nvSpPr>
        <p:spPr>
          <a:xfrm>
            <a:off x="8767208" y="9719084"/>
            <a:ext cx="753592" cy="546496"/>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2200"/>
              <a:buNone/>
            </a:pPr>
            <a:fld id="{00000000-1234-1234-1234-123412341234}" type="slidenum">
              <a:rPr lang="en-US">
                <a:solidFill>
                  <a:srgbClr val="000000"/>
                </a:solidFill>
              </a:rPr>
              <a:t>8</a:t>
            </a:fld>
            <a:endParaRPr>
              <a:solidFill>
                <a:srgbClr val="000000"/>
              </a:solidFill>
            </a:endParaRPr>
          </a:p>
        </p:txBody>
      </p:sp>
      <p:sp>
        <p:nvSpPr>
          <p:cNvPr id="202" name="Google Shape;202;p7"/>
          <p:cNvSpPr txBox="1"/>
          <p:nvPr/>
        </p:nvSpPr>
        <p:spPr>
          <a:xfrm>
            <a:off x="618266" y="169353"/>
            <a:ext cx="8382000" cy="2370646"/>
          </a:xfrm>
          <a:prstGeom prst="rect">
            <a:avLst/>
          </a:prstGeom>
          <a:noFill/>
          <a:ln>
            <a:noFill/>
          </a:ln>
        </p:spPr>
        <p:txBody>
          <a:bodyPr spcFirstLastPara="1" wrap="square" lIns="115050" tIns="57525" rIns="115050" bIns="57525" anchor="t" anchorCtr="0">
            <a:noAutofit/>
          </a:bodyPr>
          <a:lstStyle/>
          <a:p>
            <a:pPr marL="0" marR="0" lvl="0" indent="0" algn="ctr" rtl="0">
              <a:lnSpc>
                <a:spcPct val="100000"/>
              </a:lnSpc>
              <a:spcBef>
                <a:spcPts val="0"/>
              </a:spcBef>
              <a:spcAft>
                <a:spcPts val="0"/>
              </a:spcAft>
              <a:buClr>
                <a:srgbClr val="1B58A8"/>
              </a:buClr>
              <a:buSzPts val="6200"/>
              <a:buFont typeface="Arial"/>
              <a:buNone/>
            </a:pPr>
            <a:r>
              <a:rPr lang="en-US" sz="6200" b="1" i="0" u="none" strike="noStrike" cap="none">
                <a:solidFill>
                  <a:srgbClr val="1B58A8"/>
                </a:solidFill>
                <a:latin typeface="Arial"/>
                <a:ea typeface="Arial"/>
                <a:cs typeface="Arial"/>
                <a:sym typeface="Arial"/>
              </a:rPr>
              <a:t>Traditional </a:t>
            </a: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1B58A8"/>
              </a:buClr>
              <a:buSzPts val="6200"/>
              <a:buFont typeface="Arial"/>
              <a:buNone/>
            </a:pPr>
            <a:r>
              <a:rPr lang="en-US" sz="6200" b="1" i="0" u="none" strike="noStrike" cap="none">
                <a:solidFill>
                  <a:srgbClr val="1B58A8"/>
                </a:solidFill>
                <a:latin typeface="Arial"/>
                <a:ea typeface="Arial"/>
                <a:cs typeface="Arial"/>
                <a:sym typeface="Arial"/>
              </a:rPr>
              <a:t>Roughing</a:t>
            </a:r>
            <a:endParaRPr sz="1400" b="0" i="0" u="none" strike="noStrike" cap="none">
              <a:solidFill>
                <a:srgbClr val="000000"/>
              </a:solidFill>
              <a:latin typeface="Arial"/>
              <a:ea typeface="Arial"/>
              <a:cs typeface="Arial"/>
              <a:sym typeface="Arial"/>
            </a:endParaRPr>
          </a:p>
        </p:txBody>
      </p:sp>
      <p:pic>
        <p:nvPicPr>
          <p:cNvPr id="203" name="Google Shape;203;p7" descr="C:\Users\ALWHAT~1\AppData\Local\Temp\SNAGHTML14bf6fcf.PNG"/>
          <p:cNvPicPr preferRelativeResize="0"/>
          <p:nvPr/>
        </p:nvPicPr>
        <p:blipFill rotWithShape="1">
          <a:blip r:embed="rId3">
            <a:alphaModFix/>
          </a:blip>
          <a:srcRect/>
          <a:stretch/>
        </p:blipFill>
        <p:spPr>
          <a:xfrm>
            <a:off x="9000267" y="2539999"/>
            <a:ext cx="9344582" cy="6692898"/>
          </a:xfrm>
          <a:prstGeom prst="rect">
            <a:avLst/>
          </a:prstGeom>
          <a:noFill/>
          <a:ln>
            <a:noFill/>
          </a:ln>
        </p:spPr>
      </p:pic>
      <p:pic>
        <p:nvPicPr>
          <p:cNvPr id="204" name="Google Shape;204;p7" descr="C:\Users\ALWHAT~1\AppData\Local\Temp\SNAGHTML14c1c271.PNG"/>
          <p:cNvPicPr preferRelativeResize="0"/>
          <p:nvPr/>
        </p:nvPicPr>
        <p:blipFill rotWithShape="1">
          <a:blip r:embed="rId4">
            <a:alphaModFix/>
          </a:blip>
          <a:srcRect/>
          <a:stretch/>
        </p:blipFill>
        <p:spPr>
          <a:xfrm>
            <a:off x="1001402" y="2926392"/>
            <a:ext cx="7615728" cy="5920108"/>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09"/>
        <p:cNvGrpSpPr/>
        <p:nvPr/>
      </p:nvGrpSpPr>
      <p:grpSpPr>
        <a:xfrm>
          <a:off x="0" y="0"/>
          <a:ext cx="0" cy="0"/>
          <a:chOff x="0" y="0"/>
          <a:chExt cx="0" cy="0"/>
        </a:xfrm>
      </p:grpSpPr>
      <p:sp>
        <p:nvSpPr>
          <p:cNvPr id="210" name="Google Shape;210;p41"/>
          <p:cNvSpPr txBox="1">
            <a:spLocks noGrp="1"/>
          </p:cNvSpPr>
          <p:nvPr>
            <p:ph type="title"/>
          </p:nvPr>
        </p:nvSpPr>
        <p:spPr>
          <a:xfrm>
            <a:off x="9525000" y="182053"/>
            <a:ext cx="8382000" cy="1609282"/>
          </a:xfrm>
          <a:prstGeom prst="rect">
            <a:avLst/>
          </a:prstGeom>
          <a:noFill/>
          <a:ln>
            <a:noFill/>
          </a:ln>
        </p:spPr>
        <p:txBody>
          <a:bodyPr spcFirstLastPara="1" wrap="square" lIns="57525" tIns="28750" rIns="57525" bIns="28750" anchor="t" anchorCtr="0">
            <a:spAutoFit/>
          </a:bodyPr>
          <a:lstStyle/>
          <a:p>
            <a:pPr marL="0" lvl="0" indent="0" algn="ctr" rtl="0">
              <a:lnSpc>
                <a:spcPct val="90000"/>
              </a:lnSpc>
              <a:spcBef>
                <a:spcPts val="0"/>
              </a:spcBef>
              <a:spcAft>
                <a:spcPts val="0"/>
              </a:spcAft>
              <a:buClr>
                <a:schemeClr val="dk1"/>
              </a:buClr>
              <a:buSzPts val="5600"/>
              <a:buFont typeface="Arial"/>
              <a:buNone/>
            </a:pPr>
            <a:r>
              <a:rPr lang="en-US"/>
              <a:t>High Efficiency</a:t>
            </a:r>
            <a:br>
              <a:rPr lang="en-US"/>
            </a:br>
            <a:r>
              <a:rPr lang="en-US"/>
              <a:t> Roughing</a:t>
            </a:r>
            <a:endParaRPr/>
          </a:p>
        </p:txBody>
      </p:sp>
      <p:sp>
        <p:nvSpPr>
          <p:cNvPr id="211" name="Google Shape;211;p41"/>
          <p:cNvSpPr txBox="1">
            <a:spLocks noGrp="1"/>
          </p:cNvSpPr>
          <p:nvPr>
            <p:ph type="sldNum" idx="12"/>
          </p:nvPr>
        </p:nvSpPr>
        <p:spPr>
          <a:xfrm>
            <a:off x="8767208" y="9719084"/>
            <a:ext cx="753592" cy="546496"/>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2200"/>
              <a:buNone/>
            </a:pPr>
            <a:fld id="{00000000-1234-1234-1234-123412341234}" type="slidenum">
              <a:rPr lang="en-US">
                <a:solidFill>
                  <a:srgbClr val="000000"/>
                </a:solidFill>
              </a:rPr>
              <a:t>9</a:t>
            </a:fld>
            <a:endParaRPr>
              <a:solidFill>
                <a:srgbClr val="000000"/>
              </a:solidFill>
            </a:endParaRPr>
          </a:p>
        </p:txBody>
      </p:sp>
      <p:sp>
        <p:nvSpPr>
          <p:cNvPr id="212" name="Google Shape;212;p41"/>
          <p:cNvSpPr txBox="1"/>
          <p:nvPr/>
        </p:nvSpPr>
        <p:spPr>
          <a:xfrm>
            <a:off x="618266" y="169353"/>
            <a:ext cx="8382000" cy="2370646"/>
          </a:xfrm>
          <a:prstGeom prst="rect">
            <a:avLst/>
          </a:prstGeom>
          <a:noFill/>
          <a:ln>
            <a:noFill/>
          </a:ln>
        </p:spPr>
        <p:txBody>
          <a:bodyPr spcFirstLastPara="1" wrap="square" lIns="115050" tIns="57525" rIns="115050" bIns="57525" anchor="t" anchorCtr="0">
            <a:noAutofit/>
          </a:bodyPr>
          <a:lstStyle/>
          <a:p>
            <a:pPr marL="0" marR="0" lvl="0" indent="0" algn="ctr" rtl="0">
              <a:lnSpc>
                <a:spcPct val="100000"/>
              </a:lnSpc>
              <a:spcBef>
                <a:spcPts val="0"/>
              </a:spcBef>
              <a:spcAft>
                <a:spcPts val="0"/>
              </a:spcAft>
              <a:buClr>
                <a:srgbClr val="1B58A8"/>
              </a:buClr>
              <a:buSzPts val="6200"/>
              <a:buFont typeface="Arial"/>
              <a:buNone/>
            </a:pPr>
            <a:r>
              <a:rPr lang="en-US" sz="6200" b="1" i="0" u="none" strike="noStrike" cap="none">
                <a:solidFill>
                  <a:srgbClr val="1B58A8"/>
                </a:solidFill>
                <a:latin typeface="Arial"/>
                <a:ea typeface="Arial"/>
                <a:cs typeface="Arial"/>
                <a:sym typeface="Arial"/>
              </a:rPr>
              <a:t>Traditional </a:t>
            </a: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1B58A8"/>
              </a:buClr>
              <a:buSzPts val="6200"/>
              <a:buFont typeface="Arial"/>
              <a:buNone/>
            </a:pPr>
            <a:r>
              <a:rPr lang="en-US" sz="6200" b="1" i="0" u="none" strike="noStrike" cap="none">
                <a:solidFill>
                  <a:srgbClr val="1B58A8"/>
                </a:solidFill>
                <a:latin typeface="Arial"/>
                <a:ea typeface="Arial"/>
                <a:cs typeface="Arial"/>
                <a:sym typeface="Arial"/>
              </a:rPr>
              <a:t>Roughing</a:t>
            </a:r>
            <a:endParaRPr sz="1400" b="0" i="0" u="none" strike="noStrike" cap="none">
              <a:solidFill>
                <a:srgbClr val="000000"/>
              </a:solidFill>
              <a:latin typeface="Arial"/>
              <a:ea typeface="Arial"/>
              <a:cs typeface="Arial"/>
              <a:sym typeface="Arial"/>
            </a:endParaRPr>
          </a:p>
        </p:txBody>
      </p:sp>
      <p:pic>
        <p:nvPicPr>
          <p:cNvPr id="213" name="Google Shape;213;p41" descr="C:\Users\AWHATM~1\AppData\Local\Temp\SNAGHTML660c6f7.PNG"/>
          <p:cNvPicPr preferRelativeResize="0"/>
          <p:nvPr/>
        </p:nvPicPr>
        <p:blipFill rotWithShape="1">
          <a:blip r:embed="rId3">
            <a:alphaModFix/>
          </a:blip>
          <a:srcRect/>
          <a:stretch/>
        </p:blipFill>
        <p:spPr>
          <a:xfrm rot="10800000">
            <a:off x="522334" y="2803384"/>
            <a:ext cx="8573864" cy="5894532"/>
          </a:xfrm>
          <a:prstGeom prst="rect">
            <a:avLst/>
          </a:prstGeom>
          <a:noFill/>
          <a:ln>
            <a:noFill/>
          </a:ln>
        </p:spPr>
      </p:pic>
      <p:pic>
        <p:nvPicPr>
          <p:cNvPr id="214" name="Google Shape;214;p41" descr="C:\Users\AWHATM~1\AppData\Local\Temp\SNAGHTML64b0261.PNG"/>
          <p:cNvPicPr preferRelativeResize="0"/>
          <p:nvPr/>
        </p:nvPicPr>
        <p:blipFill rotWithShape="1">
          <a:blip r:embed="rId4">
            <a:alphaModFix/>
          </a:blip>
          <a:srcRect/>
          <a:stretch/>
        </p:blipFill>
        <p:spPr>
          <a:xfrm rot="10800000">
            <a:off x="9192131" y="2598751"/>
            <a:ext cx="8991598" cy="6214782"/>
          </a:xfrm>
          <a:prstGeom prst="rect">
            <a:avLst/>
          </a:prstGeom>
          <a:noFill/>
          <a:ln>
            <a:noFill/>
          </a:ln>
        </p:spPr>
      </p:pic>
    </p:spTree>
  </p:cSld>
  <p:clrMapOvr>
    <a:masterClrMapping/>
  </p:clrMapOvr>
</p:sld>
</file>

<file path=ppt/theme/theme1.xml><?xml version="1.0" encoding="utf-8"?>
<a:theme xmlns:a="http://schemas.openxmlformats.org/drawingml/2006/main" name="Autodesk Theme">
  <a:themeElements>
    <a:clrScheme name="Custom 8">
      <a:dk1>
        <a:srgbClr val="000000"/>
      </a:dk1>
      <a:lt1>
        <a:srgbClr val="FFFFFF"/>
      </a:lt1>
      <a:dk2>
        <a:srgbClr val="666666"/>
      </a:dk2>
      <a:lt2>
        <a:srgbClr val="CCCCCC"/>
      </a:lt2>
      <a:accent1>
        <a:srgbClr val="2BC275"/>
      </a:accent1>
      <a:accent2>
        <a:srgbClr val="5F60FF"/>
      </a:accent2>
      <a:accent3>
        <a:srgbClr val="D74E26"/>
      </a:accent3>
      <a:accent4>
        <a:srgbClr val="FFC31A"/>
      </a:accent4>
      <a:accent5>
        <a:srgbClr val="37A5CC"/>
      </a:accent5>
      <a:accent6>
        <a:srgbClr val="E51050"/>
      </a:accent6>
      <a:hlink>
        <a:srgbClr val="000000"/>
      </a:hlink>
      <a:folHlink>
        <a:srgbClr val="666666"/>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TotalTime>
  <Words>1245</Words>
  <Application>Microsoft Macintosh PowerPoint</Application>
  <PresentationFormat>Custom</PresentationFormat>
  <Paragraphs>130</Paragraphs>
  <Slides>13</Slides>
  <Notes>11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13</vt:i4>
      </vt:variant>
    </vt:vector>
  </HeadingPairs>
  <TitlesOfParts>
    <vt:vector size="18" baseType="lpstr">
      <vt:lpstr>Arial</vt:lpstr>
      <vt:lpstr>Calibri</vt:lpstr>
      <vt:lpstr>Courier New</vt:lpstr>
      <vt:lpstr>Noto Sans Symbols</vt:lpstr>
      <vt:lpstr>Autodesk Theme</vt:lpstr>
      <vt:lpstr>Feeds and speeds theory</vt:lpstr>
      <vt:lpstr>Learning objectives</vt:lpstr>
      <vt:lpstr>Common terms</vt:lpstr>
      <vt:lpstr>Calculating feeds and speeds</vt:lpstr>
      <vt:lpstr>Calculating feeds and speeds</vt:lpstr>
      <vt:lpstr>Calculating feeds and speeds (continued)</vt:lpstr>
      <vt:lpstr>Cutting Operation Types</vt:lpstr>
      <vt:lpstr>High Efficiency  Roughing</vt:lpstr>
      <vt:lpstr>High Efficiency  Roughing</vt:lpstr>
      <vt:lpstr>Traditional Roughing </vt:lpstr>
      <vt:lpstr>High Efficiency Roughing </vt:lpstr>
      <vt:lpstr>Helpful Links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Feeds and speeds theory</dc:title>
  <dc:creator>Matthew Perez</dc:creator>
  <cp:lastModifiedBy>Jessica Bendy</cp:lastModifiedBy>
  <cp:revision>4</cp:revision>
  <dcterms:created xsi:type="dcterms:W3CDTF">2021-11-15T20:13:18Z</dcterms:created>
  <dcterms:modified xsi:type="dcterms:W3CDTF">2023-11-17T01:46:51Z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0x010100B5C4813D7BB9BA43A46665860B1DA385</vt:lpwstr>
  </property>
  <property fmtid="{D5CDD505-2E9C-101B-9397-08002B2CF9AE}" pid="3" name="MediaServiceImageTags">
    <vt:lpwstr/>
  </property>
</Properties>
</file>